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2"/>
  </p:notesMasterIdLst>
  <p:handoutMasterIdLst>
    <p:handoutMasterId r:id="rId33"/>
  </p:handoutMasterIdLst>
  <p:sldIdLst>
    <p:sldId id="782" r:id="rId2"/>
    <p:sldId id="783" r:id="rId3"/>
    <p:sldId id="1327" r:id="rId4"/>
    <p:sldId id="1394" r:id="rId5"/>
    <p:sldId id="1339" r:id="rId6"/>
    <p:sldId id="1340" r:id="rId7"/>
    <p:sldId id="1341" r:id="rId8"/>
    <p:sldId id="1097" r:id="rId9"/>
    <p:sldId id="1395" r:id="rId10"/>
    <p:sldId id="1312" r:id="rId11"/>
    <p:sldId id="1460" r:id="rId12"/>
    <p:sldId id="1457" r:id="rId13"/>
    <p:sldId id="1459" r:id="rId14"/>
    <p:sldId id="1359" r:id="rId15"/>
    <p:sldId id="1462" r:id="rId16"/>
    <p:sldId id="1464" r:id="rId17"/>
    <p:sldId id="1315" r:id="rId18"/>
    <p:sldId id="1316" r:id="rId19"/>
    <p:sldId id="1322" r:id="rId20"/>
    <p:sldId id="1361" r:id="rId21"/>
    <p:sldId id="1362" r:id="rId22"/>
    <p:sldId id="1372" r:id="rId23"/>
    <p:sldId id="1364" r:id="rId24"/>
    <p:sldId id="1374" r:id="rId25"/>
    <p:sldId id="1463" r:id="rId26"/>
    <p:sldId id="1399" r:id="rId27"/>
    <p:sldId id="1375" r:id="rId28"/>
    <p:sldId id="1442" r:id="rId29"/>
    <p:sldId id="1397" r:id="rId30"/>
    <p:sldId id="1403" r:id="rId31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BF7"/>
    <a:srgbClr val="EEF3FF"/>
    <a:srgbClr val="83C9AC"/>
    <a:srgbClr val="CDBDDB"/>
    <a:srgbClr val="EADFEE"/>
    <a:srgbClr val="D5DDF0"/>
    <a:srgbClr val="D6ECE1"/>
    <a:srgbClr val="E1EFFC"/>
    <a:srgbClr val="FCE9E5"/>
    <a:srgbClr val="EFE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96909" autoAdjust="0"/>
  </p:normalViewPr>
  <p:slideViewPr>
    <p:cSldViewPr>
      <p:cViewPr>
        <p:scale>
          <a:sx n="100" d="100"/>
          <a:sy n="100" d="100"/>
        </p:scale>
        <p:origin x="-600" y="-31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jpe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42.jpe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1.jpe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9.jpe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9.jpe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88632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2022.06.08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7940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95874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원을 이용하여 여러 가지 모양을 그려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395" y="2305812"/>
            <a:ext cx="1328685" cy="132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9F8BEA7-9F0C-4C50-B34A-9389E675012C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70" name="Picture 6">
            <a:extLst>
              <a:ext uri="{FF2B5EF4-FFF2-40B4-BE49-F238E27FC236}">
                <a16:creationId xmlns:a16="http://schemas.microsoft.com/office/drawing/2014/main" xmlns="" id="{AE856B25-2498-4DEC-9344-78D41A88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>
            <a:extLst>
              <a:ext uri="{FF2B5EF4-FFF2-40B4-BE49-F238E27FC236}">
                <a16:creationId xmlns:a16="http://schemas.microsoft.com/office/drawing/2014/main" xmlns="" id="{0590AAEE-BEEC-4542-B6BA-8B210FA14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xmlns="" id="{505DD786-8F78-457C-BC82-F73A0F21F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AF3EDF0-1232-4A47-83AB-3AEF21F9BB70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이용하여 여러 가지 모양을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EA132B8F-EEB5-431B-A2F2-633F2674EBE5}"/>
              </a:ext>
            </a:extLst>
          </p:cNvPr>
          <p:cNvGrpSpPr/>
          <p:nvPr/>
        </p:nvGrpSpPr>
        <p:grpSpPr>
          <a:xfrm>
            <a:off x="2706232" y="5325868"/>
            <a:ext cx="1637116" cy="263186"/>
            <a:chOff x="319554" y="1245924"/>
            <a:chExt cx="2636592" cy="423864"/>
          </a:xfrm>
        </p:grpSpPr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xmlns="" id="{853E55C5-C7B2-48DA-9508-DAE6BD0C0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xmlns="" id="{560FFA06-07B9-4C80-81FA-3ADF0D986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3">
              <a:extLst>
                <a:ext uri="{FF2B5EF4-FFF2-40B4-BE49-F238E27FC236}">
                  <a16:creationId xmlns:a16="http://schemas.microsoft.com/office/drawing/2014/main" xmlns="" id="{9C7F49C0-EC1F-46AF-ADC1-DBD00BF0F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4">
              <a:extLst>
                <a:ext uri="{FF2B5EF4-FFF2-40B4-BE49-F238E27FC236}">
                  <a16:creationId xmlns:a16="http://schemas.microsoft.com/office/drawing/2014/main" xmlns="" id="{80B71F1F-9D0B-4E7C-88A3-025165B20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8BD3D74-5884-4B0E-8FE6-D76A8FD4B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56" y="2204864"/>
            <a:ext cx="6408622" cy="2960249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01292B82-F1B3-4FA4-B3B8-8BD1E9A2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>
            <a:extLst>
              <a:ext uri="{FF2B5EF4-FFF2-40B4-BE49-F238E27FC236}">
                <a16:creationId xmlns:a16="http://schemas.microsoft.com/office/drawing/2014/main" xmlns="" id="{9BDBCA43-978B-4183-925E-75208F81A239}"/>
              </a:ext>
            </a:extLst>
          </p:cNvPr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왼쪽과 똑같은 모양을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019C6C9A-4F64-49ED-B0BA-5A0AB99FCB9B}"/>
              </a:ext>
            </a:extLst>
          </p:cNvPr>
          <p:cNvSpPr/>
          <p:nvPr/>
        </p:nvSpPr>
        <p:spPr>
          <a:xfrm>
            <a:off x="6353003" y="4944877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0C7D4374-193F-4C28-B238-75953D8C6205}"/>
              </a:ext>
            </a:extLst>
          </p:cNvPr>
          <p:cNvSpPr/>
          <p:nvPr/>
        </p:nvSpPr>
        <p:spPr>
          <a:xfrm>
            <a:off x="2409694" y="5233839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12">
            <a:extLst>
              <a:ext uri="{FF2B5EF4-FFF2-40B4-BE49-F238E27FC236}">
                <a16:creationId xmlns:a16="http://schemas.microsoft.com/office/drawing/2014/main" xmlns="" id="{09BBD469-EB70-427F-96D0-CC1821E9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2496A00E-96D6-497F-BF91-1964BA9D3B8E}"/>
              </a:ext>
            </a:extLst>
          </p:cNvPr>
          <p:cNvSpPr/>
          <p:nvPr/>
        </p:nvSpPr>
        <p:spPr>
          <a:xfrm>
            <a:off x="5274572" y="4950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0552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3-2\app\resource\contents\lesson03\ops\3\images\3_5\3_5_4_01.svg~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3_5_4_01_answer_3.svg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8" name="직사각형 21">
            <a:extLst>
              <a:ext uri="{FF2B5EF4-FFF2-40B4-BE49-F238E27FC236}">
                <a16:creationId xmlns:a16="http://schemas.microsoft.com/office/drawing/2014/main" xmlns="" id="{BFA27068-4273-465B-A971-65B655B5B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55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동일한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3-2\app\resource\contents\lesson03\ops\3\3_5_04.html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 원의 색상을 정답 파란색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전자저작물의 물음표 대신 깜빡이는 손가락 약물로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3">
            <a:extLst>
              <a:ext uri="{FF2B5EF4-FFF2-40B4-BE49-F238E27FC236}">
                <a16:creationId xmlns:a16="http://schemas.microsoft.com/office/drawing/2014/main" xmlns="" id="{02DD3F5B-6102-4E46-83B3-C2761EA3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81" y="4005064"/>
            <a:ext cx="310133" cy="31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xmlns="" id="{65C4D7F8-CFE2-4551-B609-370719F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62" y="4014689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1">
            <a:extLst>
              <a:ext uri="{FF2B5EF4-FFF2-40B4-BE49-F238E27FC236}">
                <a16:creationId xmlns:a16="http://schemas.microsoft.com/office/drawing/2014/main" xmlns="" id="{392486F3-CA8F-4FD3-8833-34182E22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1" y="4060755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73" y="3510517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019C6C9A-4F64-49ED-B0BA-5A0AB99FCB9B}"/>
              </a:ext>
            </a:extLst>
          </p:cNvPr>
          <p:cNvSpPr/>
          <p:nvPr/>
        </p:nvSpPr>
        <p:spPr>
          <a:xfrm>
            <a:off x="4449871" y="3179001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xmlns="" id="{65C4D7F8-CFE2-4551-B609-370719F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58" y="3443351"/>
            <a:ext cx="270307" cy="36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0C7D4374-193F-4C28-B238-75953D8C6205}"/>
              </a:ext>
            </a:extLst>
          </p:cNvPr>
          <p:cNvSpPr/>
          <p:nvPr/>
        </p:nvSpPr>
        <p:spPr>
          <a:xfrm>
            <a:off x="3403230" y="3189203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18BD3D74-5884-4B0E-8FE6-D76A8FD4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" y="2204864"/>
            <a:ext cx="6408622" cy="2960249"/>
          </a:xfrm>
          <a:prstGeom prst="rect">
            <a:avLst/>
          </a:prstGeom>
        </p:spPr>
      </p:pic>
      <p:pic>
        <p:nvPicPr>
          <p:cNvPr id="4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73" y="3510517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9F8BEA7-9F0C-4C50-B34A-9389E675012C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70" name="Picture 6">
            <a:extLst>
              <a:ext uri="{FF2B5EF4-FFF2-40B4-BE49-F238E27FC236}">
                <a16:creationId xmlns:a16="http://schemas.microsoft.com/office/drawing/2014/main" xmlns="" id="{AE856B25-2498-4DEC-9344-78D41A88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>
            <a:extLst>
              <a:ext uri="{FF2B5EF4-FFF2-40B4-BE49-F238E27FC236}">
                <a16:creationId xmlns:a16="http://schemas.microsoft.com/office/drawing/2014/main" xmlns="" id="{0590AAEE-BEEC-4542-B6BA-8B210FA14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xmlns="" id="{505DD786-8F78-457C-BC82-F73A0F21F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AF3EDF0-1232-4A47-83AB-3AEF21F9BB70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이용하여 여러 가지 모양을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EA132B8F-EEB5-431B-A2F2-633F2674EBE5}"/>
              </a:ext>
            </a:extLst>
          </p:cNvPr>
          <p:cNvGrpSpPr/>
          <p:nvPr/>
        </p:nvGrpSpPr>
        <p:grpSpPr>
          <a:xfrm>
            <a:off x="2706232" y="5325868"/>
            <a:ext cx="1637116" cy="263186"/>
            <a:chOff x="319554" y="1245924"/>
            <a:chExt cx="2636592" cy="423864"/>
          </a:xfrm>
        </p:grpSpPr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xmlns="" id="{853E55C5-C7B2-48DA-9508-DAE6BD0C0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xmlns="" id="{560FFA06-07B9-4C80-81FA-3ADF0D986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3">
              <a:extLst>
                <a:ext uri="{FF2B5EF4-FFF2-40B4-BE49-F238E27FC236}">
                  <a16:creationId xmlns:a16="http://schemas.microsoft.com/office/drawing/2014/main" xmlns="" id="{9C7F49C0-EC1F-46AF-ADC1-DBD00BF0F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4">
              <a:extLst>
                <a:ext uri="{FF2B5EF4-FFF2-40B4-BE49-F238E27FC236}">
                  <a16:creationId xmlns:a16="http://schemas.microsoft.com/office/drawing/2014/main" xmlns="" id="{80B71F1F-9D0B-4E7C-88A3-025165B20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01292B82-F1B3-4FA4-B3B8-8BD1E9A2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>
            <a:extLst>
              <a:ext uri="{FF2B5EF4-FFF2-40B4-BE49-F238E27FC236}">
                <a16:creationId xmlns:a16="http://schemas.microsoft.com/office/drawing/2014/main" xmlns="" id="{9BDBCA43-978B-4183-925E-75208F81A239}"/>
              </a:ext>
            </a:extLst>
          </p:cNvPr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왼쪽과 똑같은 모양을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9" name="Picture 12">
            <a:extLst>
              <a:ext uri="{FF2B5EF4-FFF2-40B4-BE49-F238E27FC236}">
                <a16:creationId xmlns:a16="http://schemas.microsoft.com/office/drawing/2014/main" xmlns="" id="{09BBD469-EB70-427F-96D0-CC1821E9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26C3EC-6C7E-440F-8E7D-5056AAD7E83A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013F2085-033A-46D5-BAFA-51D8C4E4C56B}"/>
              </a:ext>
            </a:extLst>
          </p:cNvPr>
          <p:cNvGrpSpPr/>
          <p:nvPr/>
        </p:nvGrpSpPr>
        <p:grpSpPr>
          <a:xfrm>
            <a:off x="211371" y="3684988"/>
            <a:ext cx="6667165" cy="1552376"/>
            <a:chOff x="211371" y="3684988"/>
            <a:chExt cx="6667165" cy="155237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4A3F2EDD-6945-4CEF-8851-DAEFD5060D94}"/>
                </a:ext>
              </a:extLst>
            </p:cNvPr>
            <p:cNvSpPr/>
            <p:nvPr/>
          </p:nvSpPr>
          <p:spPr>
            <a:xfrm>
              <a:off x="211371" y="3823126"/>
              <a:ext cx="6667165" cy="12261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xmlns="" id="{4AA5F674-36F2-436D-B368-71D18684739F}"/>
                </a:ext>
              </a:extLst>
            </p:cNvPr>
            <p:cNvSpPr/>
            <p:nvPr/>
          </p:nvSpPr>
          <p:spPr>
            <a:xfrm>
              <a:off x="370800" y="36849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xmlns="" id="{1B721320-C45C-4AC7-A978-31E7BFD4F393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TextBox 43">
              <a:extLst>
                <a:ext uri="{FF2B5EF4-FFF2-40B4-BE49-F238E27FC236}">
                  <a16:creationId xmlns:a16="http://schemas.microsoft.com/office/drawing/2014/main" xmlns="" id="{3091168F-BD7B-4237-94B2-6AE61CF95EA9}"/>
                </a:ext>
              </a:extLst>
            </p:cNvPr>
            <p:cNvSpPr txBox="1"/>
            <p:nvPr/>
          </p:nvSpPr>
          <p:spPr>
            <a:xfrm>
              <a:off x="359532" y="4127321"/>
              <a:ext cx="64229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한 변이 모눈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칸인 정사각형을 그립니다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정사각형의 세로 변의 가운데를 원의 중심으로 하는 원의 일부분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개를 그립니다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이때 원의 지름은 정사각형의 한 변과 같습니다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79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B7C4D0A-74AF-43C2-B443-D9C4831F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8" y="2231797"/>
            <a:ext cx="6156686" cy="2889391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9F8BEA7-9F0C-4C50-B34A-9389E675012C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1274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3-2\app\resource\contents\lesson03\ops\3\images\3_5\3_5_4_02.svg~3_5_4_02_answer_5.svg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70" name="Picture 6">
            <a:extLst>
              <a:ext uri="{FF2B5EF4-FFF2-40B4-BE49-F238E27FC236}">
                <a16:creationId xmlns:a16="http://schemas.microsoft.com/office/drawing/2014/main" xmlns="" id="{AE856B25-2498-4DEC-9344-78D41A88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>
            <a:extLst>
              <a:ext uri="{FF2B5EF4-FFF2-40B4-BE49-F238E27FC236}">
                <a16:creationId xmlns:a16="http://schemas.microsoft.com/office/drawing/2014/main" xmlns="" id="{0590AAEE-BEEC-4542-B6BA-8B210FA14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xmlns="" id="{505DD786-8F78-457C-BC82-F73A0F21F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AF3EDF0-1232-4A47-83AB-3AEF21F9BB70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이용하여 여러 가지 모양을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01292B82-F1B3-4FA4-B3B8-8BD1E9A2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>
            <a:extLst>
              <a:ext uri="{FF2B5EF4-FFF2-40B4-BE49-F238E27FC236}">
                <a16:creationId xmlns:a16="http://schemas.microsoft.com/office/drawing/2014/main" xmlns="" id="{9BDBCA43-978B-4183-925E-75208F81A239}"/>
              </a:ext>
            </a:extLst>
          </p:cNvPr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왼쪽과 똑같은 모양을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9E65B31D-280D-4B52-AC1A-FDAA96CA7F41}"/>
              </a:ext>
            </a:extLst>
          </p:cNvPr>
          <p:cNvGrpSpPr/>
          <p:nvPr/>
        </p:nvGrpSpPr>
        <p:grpSpPr>
          <a:xfrm>
            <a:off x="2627017" y="5314416"/>
            <a:ext cx="1654859" cy="269100"/>
            <a:chOff x="290979" y="2009759"/>
            <a:chExt cx="2665167" cy="433388"/>
          </a:xfrm>
        </p:grpSpPr>
        <p:pic>
          <p:nvPicPr>
            <p:cNvPr id="50" name="Picture 15">
              <a:extLst>
                <a:ext uri="{FF2B5EF4-FFF2-40B4-BE49-F238E27FC236}">
                  <a16:creationId xmlns:a16="http://schemas.microsoft.com/office/drawing/2014/main" xmlns="" id="{1D359473-A7C0-4340-8E70-186C9C164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xmlns="" id="{1BA699A3-8862-448A-B576-2FE083E13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xmlns="" id="{69881EDC-E0EB-4326-93E7-74BEF90AE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6">
              <a:extLst>
                <a:ext uri="{FF2B5EF4-FFF2-40B4-BE49-F238E27FC236}">
                  <a16:creationId xmlns:a16="http://schemas.microsoft.com/office/drawing/2014/main" xmlns="" id="{A8BDA4DC-D22C-4ECB-B237-10D89CBA9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12">
            <a:extLst>
              <a:ext uri="{FF2B5EF4-FFF2-40B4-BE49-F238E27FC236}">
                <a16:creationId xmlns:a16="http://schemas.microsoft.com/office/drawing/2014/main" xmlns="" id="{E071E650-0B32-4630-B519-40E929B9E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21">
            <a:extLst>
              <a:ext uri="{FF2B5EF4-FFF2-40B4-BE49-F238E27FC236}">
                <a16:creationId xmlns:a16="http://schemas.microsoft.com/office/drawing/2014/main" xmlns="" id="{BFA27068-4273-465B-A971-65B655B5B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동일한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3-2\app\resource\contents\lesson03\ops\3\3_5_04.html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 원의 색상을 정답 파란색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전자저작물의 물음표 대신 깜빡이는 손가락 약물로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번째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버튼과 삽화의 위치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크기 동일하게 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3">
            <a:extLst>
              <a:ext uri="{FF2B5EF4-FFF2-40B4-BE49-F238E27FC236}">
                <a16:creationId xmlns:a16="http://schemas.microsoft.com/office/drawing/2014/main" xmlns="" id="{02DD3F5B-6102-4E46-83B3-C2761EA3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81" y="4018967"/>
            <a:ext cx="310133" cy="31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xmlns="" id="{65C4D7F8-CFE2-4551-B609-370719F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62" y="4028592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1">
            <a:extLst>
              <a:ext uri="{FF2B5EF4-FFF2-40B4-BE49-F238E27FC236}">
                <a16:creationId xmlns:a16="http://schemas.microsoft.com/office/drawing/2014/main" xmlns="" id="{392486F3-CA8F-4FD3-8833-34182E22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1" y="4074658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66" y="2371476"/>
            <a:ext cx="2639780" cy="2591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019C6C9A-4F64-49ED-B0BA-5A0AB99FCB9B}"/>
              </a:ext>
            </a:extLst>
          </p:cNvPr>
          <p:cNvSpPr/>
          <p:nvPr/>
        </p:nvSpPr>
        <p:spPr>
          <a:xfrm>
            <a:off x="5606707" y="5136624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F5593EE-7C07-4D51-85E2-2A9107CE4509}"/>
              </a:ext>
            </a:extLst>
          </p:cNvPr>
          <p:cNvSpPr/>
          <p:nvPr/>
        </p:nvSpPr>
        <p:spPr>
          <a:xfrm>
            <a:off x="4676856" y="51676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xmlns="" id="{65C4D7F8-CFE2-4551-B609-370719F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90" y="3301399"/>
            <a:ext cx="270307" cy="36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019C6C9A-4F64-49ED-B0BA-5A0AB99FCB9B}"/>
              </a:ext>
            </a:extLst>
          </p:cNvPr>
          <p:cNvSpPr/>
          <p:nvPr/>
        </p:nvSpPr>
        <p:spPr>
          <a:xfrm>
            <a:off x="4901770" y="3068960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019C6C9A-4F64-49ED-B0BA-5A0AB99FCB9B}"/>
              </a:ext>
            </a:extLst>
          </p:cNvPr>
          <p:cNvSpPr/>
          <p:nvPr/>
        </p:nvSpPr>
        <p:spPr>
          <a:xfrm>
            <a:off x="395273" y="2432726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19" y="3510517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0C7D4374-193F-4C28-B238-75953D8C6205}"/>
              </a:ext>
            </a:extLst>
          </p:cNvPr>
          <p:cNvSpPr/>
          <p:nvPr/>
        </p:nvSpPr>
        <p:spPr>
          <a:xfrm>
            <a:off x="3403230" y="3189203"/>
            <a:ext cx="296538" cy="32131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69" y="2254047"/>
            <a:ext cx="1262451" cy="124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31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AB7C4D0A-74AF-43C2-B443-D9C4831F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8" y="2231797"/>
            <a:ext cx="6156686" cy="2889391"/>
          </a:xfrm>
          <a:prstGeom prst="rect">
            <a:avLst/>
          </a:prstGeom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66" y="2371476"/>
            <a:ext cx="2639780" cy="2591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xmlns="" id="{65C4D7F8-CFE2-4551-B609-370719F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90" y="3301399"/>
            <a:ext cx="270307" cy="36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19" y="3510517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9F8BEA7-9F0C-4C50-B34A-9389E675012C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xmlns="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70" name="Picture 6">
            <a:extLst>
              <a:ext uri="{FF2B5EF4-FFF2-40B4-BE49-F238E27FC236}">
                <a16:creationId xmlns:a16="http://schemas.microsoft.com/office/drawing/2014/main" xmlns="" id="{AE856B25-2498-4DEC-9344-78D41A88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>
            <a:extLst>
              <a:ext uri="{FF2B5EF4-FFF2-40B4-BE49-F238E27FC236}">
                <a16:creationId xmlns:a16="http://schemas.microsoft.com/office/drawing/2014/main" xmlns="" id="{0590AAEE-BEEC-4542-B6BA-8B210FA14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xmlns="" id="{505DD786-8F78-457C-BC82-F73A0F21F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AF3EDF0-1232-4A47-83AB-3AEF21F9BB70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이용하여 여러 가지 모양을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01292B82-F1B3-4FA4-B3B8-8BD1E9A2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>
            <a:extLst>
              <a:ext uri="{FF2B5EF4-FFF2-40B4-BE49-F238E27FC236}">
                <a16:creationId xmlns:a16="http://schemas.microsoft.com/office/drawing/2014/main" xmlns="" id="{9BDBCA43-978B-4183-925E-75208F81A239}"/>
              </a:ext>
            </a:extLst>
          </p:cNvPr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왼쪽과 똑같은 모양을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9E65B31D-280D-4B52-AC1A-FDAA96CA7F41}"/>
              </a:ext>
            </a:extLst>
          </p:cNvPr>
          <p:cNvGrpSpPr/>
          <p:nvPr/>
        </p:nvGrpSpPr>
        <p:grpSpPr>
          <a:xfrm>
            <a:off x="2627017" y="5314416"/>
            <a:ext cx="1654859" cy="269100"/>
            <a:chOff x="290979" y="2009759"/>
            <a:chExt cx="2665167" cy="433388"/>
          </a:xfrm>
        </p:grpSpPr>
        <p:pic>
          <p:nvPicPr>
            <p:cNvPr id="50" name="Picture 15">
              <a:extLst>
                <a:ext uri="{FF2B5EF4-FFF2-40B4-BE49-F238E27FC236}">
                  <a16:creationId xmlns:a16="http://schemas.microsoft.com/office/drawing/2014/main" xmlns="" id="{1D359473-A7C0-4340-8E70-186C9C164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xmlns="" id="{1BA699A3-8862-448A-B576-2FE083E13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xmlns="" id="{69881EDC-E0EB-4326-93E7-74BEF90AE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6">
              <a:extLst>
                <a:ext uri="{FF2B5EF4-FFF2-40B4-BE49-F238E27FC236}">
                  <a16:creationId xmlns:a16="http://schemas.microsoft.com/office/drawing/2014/main" xmlns="" id="{A8BDA4DC-D22C-4ECB-B237-10D89CBA9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12">
            <a:extLst>
              <a:ext uri="{FF2B5EF4-FFF2-40B4-BE49-F238E27FC236}">
                <a16:creationId xmlns:a16="http://schemas.microsoft.com/office/drawing/2014/main" xmlns="" id="{E071E650-0B32-4630-B519-40E929B9E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85F014B-3270-460E-8B2E-2515F0E046EA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7879A19E-218C-4585-AFF7-357F9DD86218}"/>
              </a:ext>
            </a:extLst>
          </p:cNvPr>
          <p:cNvGrpSpPr/>
          <p:nvPr/>
        </p:nvGrpSpPr>
        <p:grpSpPr>
          <a:xfrm>
            <a:off x="211371" y="3661108"/>
            <a:ext cx="6667165" cy="1576256"/>
            <a:chOff x="211371" y="3661108"/>
            <a:chExt cx="6667165" cy="1576256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CFA307F4-0B7C-4180-A21A-4482C8A5BC02}"/>
                </a:ext>
              </a:extLst>
            </p:cNvPr>
            <p:cNvSpPr/>
            <p:nvPr/>
          </p:nvSpPr>
          <p:spPr>
            <a:xfrm>
              <a:off x="211371" y="3823126"/>
              <a:ext cx="6667165" cy="12261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38">
              <a:extLst>
                <a:ext uri="{FF2B5EF4-FFF2-40B4-BE49-F238E27FC236}">
                  <a16:creationId xmlns:a16="http://schemas.microsoft.com/office/drawing/2014/main" xmlns="" id="{1ECDB5AF-63B3-4FA9-8F33-C1D040CEC1B6}"/>
                </a:ext>
              </a:extLst>
            </p:cNvPr>
            <p:cNvSpPr/>
            <p:nvPr/>
          </p:nvSpPr>
          <p:spPr>
            <a:xfrm>
              <a:off x="370800" y="366110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2" name="직각 삼각형 61">
              <a:extLst>
                <a:ext uri="{FF2B5EF4-FFF2-40B4-BE49-F238E27FC236}">
                  <a16:creationId xmlns:a16="http://schemas.microsoft.com/office/drawing/2014/main" xmlns="" id="{FF724F76-E81F-4529-BB24-A74A51D920C1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43">
              <a:extLst>
                <a:ext uri="{FF2B5EF4-FFF2-40B4-BE49-F238E27FC236}">
                  <a16:creationId xmlns:a16="http://schemas.microsoft.com/office/drawing/2014/main" xmlns="" id="{291C1DB5-2FD1-4D3E-8DDE-C194E814FB3D}"/>
                </a:ext>
              </a:extLst>
            </p:cNvPr>
            <p:cNvSpPr txBox="1"/>
            <p:nvPr/>
          </p:nvSpPr>
          <p:spPr>
            <a:xfrm>
              <a:off x="365820" y="4083594"/>
              <a:ext cx="636642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한 변이 모눈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칸인 정사각형을 그립니다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정사각형의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꼭짓점을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원의 중심으로 하는 원의 일부분을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개 그립니다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이때 원의 반지름은 정사각형의 한 변과 같습니다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89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03093D1-645B-479B-8099-C641153BE11F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규칙에 따라 원을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더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보세요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xmlns="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xmlns="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278BA65C-E3D3-47C3-8993-89552B89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582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동일한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3-2\app\resource\contents\lesson03\ops\3\3_5_05.html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빨간 원의 색상을 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색상으로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전자저작물의 물음표 대신 깜빡이는 손가락 약물로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삭제 후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사용하여 텍스트 직접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안에 정답 칸 있는 형태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6">
            <a:extLst>
              <a:ext uri="{FF2B5EF4-FFF2-40B4-BE49-F238E27FC236}">
                <a16:creationId xmlns:a16="http://schemas.microsoft.com/office/drawing/2014/main" xmlns="" id="{B01FCB50-B40B-4613-B824-E93B7DC4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xmlns="" id="{7021F994-5D7D-4994-92D9-74DC24DC3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1">
            <a:extLst>
              <a:ext uri="{FF2B5EF4-FFF2-40B4-BE49-F238E27FC236}">
                <a16:creationId xmlns:a16="http://schemas.microsoft.com/office/drawing/2014/main" xmlns="" id="{5C045AC7-A729-4E8A-88E5-DD76020F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xmlns="" id="{5892E7EF-1F1B-4EC7-9455-27BD9A6B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7" name="Picture 3">
            <a:extLst>
              <a:ext uri="{FF2B5EF4-FFF2-40B4-BE49-F238E27FC236}">
                <a16:creationId xmlns:a16="http://schemas.microsoft.com/office/drawing/2014/main" xmlns="" id="{88021225-3D06-4A42-913D-4F476E10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81" y="4126979"/>
            <a:ext cx="310133" cy="31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B7BAC48F-CED6-4F8D-A0A8-6DA39486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62" y="4136604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1">
            <a:extLst>
              <a:ext uri="{FF2B5EF4-FFF2-40B4-BE49-F238E27FC236}">
                <a16:creationId xmlns:a16="http://schemas.microsoft.com/office/drawing/2014/main" xmlns="" id="{BE5354AC-698E-4F6C-8E00-3CF51308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1" y="4182670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4747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3-2\app\resource\contents\lesson03\ops\3\images\3_5\3_5_6_01.svg~3_5_6_02.svg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B7BAC48F-CED6-4F8D-A0A8-6DA39486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36" y="3422820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7" y="2608471"/>
            <a:ext cx="6686963" cy="218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모서리가 둥근 사각형 설명선 59"/>
          <p:cNvSpPr/>
          <p:nvPr/>
        </p:nvSpPr>
        <p:spPr>
          <a:xfrm>
            <a:off x="142548" y="1988840"/>
            <a:ext cx="2854460" cy="907640"/>
          </a:xfrm>
          <a:prstGeom prst="wedgeRoundRectCallout">
            <a:avLst>
              <a:gd name="adj1" fmla="val -24530"/>
              <a:gd name="adj2" fmla="val 72464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원의 중심을 오른쪽으로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칸씩 이동했어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xmlns="" id="{B7BAC48F-CED6-4F8D-A0A8-6DA39486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45" y="3382254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01E33392-C763-45C0-A169-CA207AFE7357}"/>
              </a:ext>
            </a:extLst>
          </p:cNvPr>
          <p:cNvSpPr/>
          <p:nvPr/>
        </p:nvSpPr>
        <p:spPr>
          <a:xfrm>
            <a:off x="5499598" y="31697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01E33392-C763-45C0-A169-CA207AFE7357}"/>
              </a:ext>
            </a:extLst>
          </p:cNvPr>
          <p:cNvSpPr/>
          <p:nvPr/>
        </p:nvSpPr>
        <p:spPr>
          <a:xfrm>
            <a:off x="1021560" y="29382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386953" y="2423031"/>
            <a:ext cx="666383" cy="503578"/>
            <a:chOff x="6006323" y="1833284"/>
            <a:chExt cx="666383" cy="503578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6156176" y="1833284"/>
              <a:ext cx="51653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6323" y="1981862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01E33392-C763-45C0-A169-CA207AFE7357}"/>
              </a:ext>
            </a:extLst>
          </p:cNvPr>
          <p:cNvSpPr/>
          <p:nvPr/>
        </p:nvSpPr>
        <p:spPr>
          <a:xfrm>
            <a:off x="4661467" y="49667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01E33392-C763-45C0-A169-CA207AFE7357}"/>
              </a:ext>
            </a:extLst>
          </p:cNvPr>
          <p:cNvSpPr/>
          <p:nvPr/>
        </p:nvSpPr>
        <p:spPr>
          <a:xfrm>
            <a:off x="5874072" y="49667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0" y="2926609"/>
            <a:ext cx="1863688" cy="72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03093D1-645B-479B-8099-C641153BE11F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규칙에 따라 원을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더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보세요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xmlns="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xmlns="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xmlns="" id="{B01FCB50-B40B-4613-B824-E93B7DC4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xmlns="" id="{7021F994-5D7D-4994-92D9-74DC24DC3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1">
            <a:extLst>
              <a:ext uri="{FF2B5EF4-FFF2-40B4-BE49-F238E27FC236}">
                <a16:creationId xmlns:a16="http://schemas.microsoft.com/office/drawing/2014/main" xmlns="" id="{5C045AC7-A729-4E8A-88E5-DD76020F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xmlns="" id="{5892E7EF-1F1B-4EC7-9455-27BD9A6B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B7BAC48F-CED6-4F8D-A0A8-6DA39486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36" y="3422820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7" y="2608471"/>
            <a:ext cx="6686963" cy="218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모서리가 둥근 사각형 설명선 59"/>
          <p:cNvSpPr/>
          <p:nvPr/>
        </p:nvSpPr>
        <p:spPr>
          <a:xfrm>
            <a:off x="142548" y="1988840"/>
            <a:ext cx="2854460" cy="907640"/>
          </a:xfrm>
          <a:prstGeom prst="wedgeRoundRectCallout">
            <a:avLst>
              <a:gd name="adj1" fmla="val -24530"/>
              <a:gd name="adj2" fmla="val 72464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원의 중심을 오른쪽으로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칸씩 이동했어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xmlns="" id="{B7BAC48F-CED6-4F8D-A0A8-6DA39486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45" y="3382254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386953" y="2423031"/>
            <a:ext cx="666383" cy="503578"/>
            <a:chOff x="6006323" y="1833284"/>
            <a:chExt cx="666383" cy="503578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6156176" y="1833284"/>
              <a:ext cx="51653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6323" y="1981862"/>
              <a:ext cx="360000" cy="355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AE1FFFA-CF84-46FF-87DD-4D2BB80401E7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C215B083-B211-437E-B2D5-F858380DCCDE}"/>
              </a:ext>
            </a:extLst>
          </p:cNvPr>
          <p:cNvGrpSpPr/>
          <p:nvPr/>
        </p:nvGrpSpPr>
        <p:grpSpPr>
          <a:xfrm>
            <a:off x="211371" y="3662136"/>
            <a:ext cx="6667165" cy="1575228"/>
            <a:chOff x="211371" y="3662136"/>
            <a:chExt cx="6667165" cy="157522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48B86A84-BCA8-478F-A0C2-8109F36F0C00}"/>
                </a:ext>
              </a:extLst>
            </p:cNvPr>
            <p:cNvSpPr/>
            <p:nvPr/>
          </p:nvSpPr>
          <p:spPr>
            <a:xfrm>
              <a:off x="211371" y="3823126"/>
              <a:ext cx="6667165" cy="12261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8">
              <a:extLst>
                <a:ext uri="{FF2B5EF4-FFF2-40B4-BE49-F238E27FC236}">
                  <a16:creationId xmlns:a16="http://schemas.microsoft.com/office/drawing/2014/main" xmlns="" id="{40E5B064-6BBA-4670-B07D-C176B353509F}"/>
                </a:ext>
              </a:extLst>
            </p:cNvPr>
            <p:cNvSpPr/>
            <p:nvPr/>
          </p:nvSpPr>
          <p:spPr>
            <a:xfrm>
              <a:off x="370800" y="3662136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xmlns="" id="{36C9551A-7828-4162-94E9-3D1CC30D0788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TextBox 43">
              <a:extLst>
                <a:ext uri="{FF2B5EF4-FFF2-40B4-BE49-F238E27FC236}">
                  <a16:creationId xmlns:a16="http://schemas.microsoft.com/office/drawing/2014/main" xmlns="" id="{C454C7DB-B8AE-4047-A186-A71B1EC9162B}"/>
                </a:ext>
              </a:extLst>
            </p:cNvPr>
            <p:cNvSpPr txBox="1"/>
            <p:nvPr/>
          </p:nvSpPr>
          <p:spPr>
            <a:xfrm>
              <a:off x="441339" y="4074167"/>
              <a:ext cx="62188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반지름은 변하지 않고 원의 중심을 옮겨 가며 그린 경우로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반지름의 길이는 변하지 않고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원의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중심은 오른쪽으로 모눈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칸씩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이동하여 그립니다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02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안에 예 약물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원을 이용하여 여러 가지 모양 그리기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xmlns="" id="{B86858A6-4BDA-4247-B34F-BCA94215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xmlns="" id="{7D3563A6-421E-4C75-9DF7-37565C490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484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https://cdata2.tsherpa.co.kr/tsherpa/MultiMedia/Flash/2020/curri/MM_32_04/suh_0302_03_0006/images/suh_0302_03_0006_301_1/suh_0302_03_0006_301_1_1.png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직사각형 21">
            <a:extLst>
              <a:ext uri="{FF2B5EF4-FFF2-40B4-BE49-F238E27FC236}">
                <a16:creationId xmlns:a16="http://schemas.microsoft.com/office/drawing/2014/main" xmlns="" id="{5C045AC7-A729-4E8A-88E5-DD76020F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xmlns="" id="{5892E7EF-1F1B-4EC7-9455-27BD9A6B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1026" name="Picture 2" descr="https://cdata2.tsherpa.co.kr/tsherpa/MultiMedia/Flash/2020/curri/MM_32_04/suh_0302_03_0006/images/suh_0302_03_0006_301_1/suh_0302_03_0006_301_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98" y="2060849"/>
            <a:ext cx="3553390" cy="222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322407" y="5246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851" y="4377909"/>
            <a:ext cx="600738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원의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중심은 한 선분 위에서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3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 오른쪽으로 이동하고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반지름은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2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3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칸으로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칸씩 늘어납니다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7" y="4473116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208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18387" y="3032956"/>
            <a:ext cx="2460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2" y="315039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5258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09B1920-0989-477A-8B22-EECFE5CFECFE}"/>
              </a:ext>
            </a:extLst>
          </p:cNvPr>
          <p:cNvGrpSpPr/>
          <p:nvPr/>
        </p:nvGrpSpPr>
        <p:grpSpPr>
          <a:xfrm>
            <a:off x="2365446" y="3633734"/>
            <a:ext cx="2416231" cy="355458"/>
            <a:chOff x="2226679" y="3633734"/>
            <a:chExt cx="2416231" cy="35545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679" y="3633734"/>
              <a:ext cx="1083857" cy="355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53"/>
            <p:cNvSpPr txBox="1"/>
            <p:nvPr/>
          </p:nvSpPr>
          <p:spPr>
            <a:xfrm>
              <a:off x="3149272" y="3640556"/>
              <a:ext cx="1493638" cy="2923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en-US" altLang="ko-KR" sz="1900" b="1" dirty="0">
                  <a:latin typeface="맑은 고딕" pitchFamily="50" charset="-127"/>
                  <a:ea typeface="맑은 고딕" pitchFamily="50" charset="-127"/>
                </a:rPr>
                <a:t>72~73</a:t>
              </a:r>
              <a:r>
                <a:rPr lang="ko-KR" altLang="en-US" sz="1900" b="1" dirty="0">
                  <a:latin typeface="맑은 고딕" pitchFamily="50" charset="-127"/>
                  <a:ea typeface="맑은 고딕" pitchFamily="50" charset="-127"/>
                </a:rPr>
                <a:t>쪽</a:t>
              </a:r>
            </a:p>
          </p:txBody>
        </p:sp>
      </p:grpSp>
      <p:sp>
        <p:nvSpPr>
          <p:cNvPr id="27" name="TextBox 7">
            <a:extLst>
              <a:ext uri="{FF2B5EF4-FFF2-40B4-BE49-F238E27FC236}">
                <a16:creationId xmlns:a16="http://schemas.microsoft.com/office/drawing/2014/main" xmlns="" id="{75D456EE-9467-4E14-9103-5E7D5466D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컴퍼스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30" name="타원 29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xmlns="" id="{D49B94CB-C7C5-456D-881A-BCE38F67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xmlns="" id="{28090BB2-EA3C-467F-88D8-010D2730F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xmlns="" id="{6D342C8A-0F22-45C9-8EA8-6047589A5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)3-2_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_3_06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0D6EECFE-B379-4EDB-9D3E-BFAF2A8DB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xmlns="" id="{C9D09F2B-21DC-4D43-B76A-595AE92E3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4" name="직사각형 21">
            <a:extLst>
              <a:ext uri="{FF2B5EF4-FFF2-40B4-BE49-F238E27FC236}">
                <a16:creationId xmlns:a16="http://schemas.microsoft.com/office/drawing/2014/main" xmlns="" id="{5836539D-A383-473B-B5CD-9D9364BD2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9C8CF8C4-7471-472D-8A58-BCC318A27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5">
            <a:extLst>
              <a:ext uri="{FF2B5EF4-FFF2-40B4-BE49-F238E27FC236}">
                <a16:creationId xmlns:a16="http://schemas.microsoft.com/office/drawing/2014/main" xmlns="" id="{6CD026B3-61B1-4F98-B916-5DF5702FF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953" y="2354933"/>
            <a:ext cx="4176600" cy="1724228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왼쪽과 똑같은 모양을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말해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xmlns="" id="{2DE5E598-F6F0-400F-A4FD-E51A8A0E7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화면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나타나는 도형의 색상은 파란색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>
            <a:extLst>
              <a:ext uri="{FF2B5EF4-FFF2-40B4-BE49-F238E27FC236}">
                <a16:creationId xmlns:a16="http://schemas.microsoft.com/office/drawing/2014/main" xmlns="" id="{48699D98-A983-41C7-8F01-E65C0501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91" name="Picture 6">
            <a:extLst>
              <a:ext uri="{FF2B5EF4-FFF2-40B4-BE49-F238E27FC236}">
                <a16:creationId xmlns:a16="http://schemas.microsoft.com/office/drawing/2014/main" xmlns="" id="{367C52EE-6CBA-446F-B7B4-148F199C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32" y="523556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>
            <a:extLst>
              <a:ext uri="{FF2B5EF4-FFF2-40B4-BE49-F238E27FC236}">
                <a16:creationId xmlns:a16="http://schemas.microsoft.com/office/drawing/2014/main" xmlns="" id="{9543B8F0-4BB8-4C4A-A76B-B383123F6236}"/>
              </a:ext>
            </a:extLst>
          </p:cNvPr>
          <p:cNvSpPr/>
          <p:nvPr/>
        </p:nvSpPr>
        <p:spPr>
          <a:xfrm>
            <a:off x="5511476" y="50439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>
            <a:extLst>
              <a:ext uri="{FF2B5EF4-FFF2-40B4-BE49-F238E27FC236}">
                <a16:creationId xmlns:a16="http://schemas.microsoft.com/office/drawing/2014/main" xmlns="" id="{6D6D9176-E030-41D5-AFB6-062B8E42C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DFA7838E-D5A5-408A-81DF-E92245F69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6" name="Picture 20">
            <a:extLst>
              <a:ext uri="{FF2B5EF4-FFF2-40B4-BE49-F238E27FC236}">
                <a16:creationId xmlns:a16="http://schemas.microsoft.com/office/drawing/2014/main" xmlns="" id="{6C184282-377C-4BD8-9760-98E1DA80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28" y="3016304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015009E-BD30-48B7-858C-7AEC43D4A921}"/>
              </a:ext>
            </a:extLst>
          </p:cNvPr>
          <p:cNvSpPr txBox="1"/>
          <p:nvPr/>
        </p:nvSpPr>
        <p:spPr>
          <a:xfrm>
            <a:off x="481464" y="4292297"/>
            <a:ext cx="610470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반지름이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칸이고 모눈종이의 각 </a:t>
            </a:r>
            <a:r>
              <a:rPr lang="ko-KR" altLang="en-US" sz="18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꼭짓점을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원의 중심으로                       하여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원의 일부를 그리면 주어진 모양이 됩니다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EAB7CC6A-A32A-4412-81C7-E25FD251A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97" y="416343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xmlns="" id="{5DD73822-B8B7-4F84-B1B4-A7A92D72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18" y="3042307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B576405F-C314-458C-A413-4B9EA52D0107}"/>
              </a:ext>
            </a:extLst>
          </p:cNvPr>
          <p:cNvSpPr/>
          <p:nvPr/>
        </p:nvSpPr>
        <p:spPr>
          <a:xfrm>
            <a:off x="4946022" y="28986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5">
            <a:extLst>
              <a:ext uri="{FF2B5EF4-FFF2-40B4-BE49-F238E27FC236}">
                <a16:creationId xmlns:a16="http://schemas.microsoft.com/office/drawing/2014/main" xmlns="" id="{343031B5-67E4-4812-A82A-1BADA8B16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56296"/>
          <a:stretch/>
        </p:blipFill>
        <p:spPr>
          <a:xfrm>
            <a:off x="7262416" y="3320988"/>
            <a:ext cx="1637537" cy="15468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B576405F-C314-458C-A413-4B9EA52D0107}"/>
              </a:ext>
            </a:extLst>
          </p:cNvPr>
          <p:cNvSpPr/>
          <p:nvPr/>
        </p:nvSpPr>
        <p:spPr>
          <a:xfrm>
            <a:off x="3417589" y="27765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1743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\184.jpg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68448"/>
              </p:ext>
            </p:extLst>
          </p:nvPr>
        </p:nvGraphicFramePr>
        <p:xfrm>
          <a:off x="179388" y="654012"/>
          <a:ext cx="8774172" cy="448038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원으로 벽화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모양을 그린 규칙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규칙을 찾아 원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원을 이용하여 여러 가지 모양을 똑같이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xmlns="" id="{E77D95B1-440D-4D46-BACB-817FE4E2F201}"/>
              </a:ext>
            </a:extLst>
          </p:cNvPr>
          <p:cNvSpPr/>
          <p:nvPr/>
        </p:nvSpPr>
        <p:spPr>
          <a:xfrm>
            <a:off x="869768" y="4272008"/>
            <a:ext cx="5362309" cy="902420"/>
          </a:xfrm>
          <a:prstGeom prst="wedgeRoundRectCallout">
            <a:avLst>
              <a:gd name="adj1" fmla="val -11830"/>
              <a:gd name="adj2" fmla="val -8282"/>
              <a:gd name="adj3" fmla="val 16667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중심은 위쪽으로      </a:t>
            </a:r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옮겨 가고 원의 반지름도     </a:t>
            </a:r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늘어나는 규칙으로 그립니다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규칙에 따라 원을 그린 것입니다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말을 수를 써넣고 주어진 모양과 똑같은 모양을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7">
            <a:extLst>
              <a:ext uri="{FF2B5EF4-FFF2-40B4-BE49-F238E27FC236}">
                <a16:creationId xmlns:a16="http://schemas.microsoft.com/office/drawing/2014/main" xmlns="" id="{3E5E80CB-C644-49B9-9D79-EECADE383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8">
            <a:extLst>
              <a:ext uri="{FF2B5EF4-FFF2-40B4-BE49-F238E27FC236}">
                <a16:creationId xmlns:a16="http://schemas.microsoft.com/office/drawing/2014/main" xmlns="" id="{54080885-509F-48D4-903E-A64E8E18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5F914B00-5CC9-405B-870B-9EE2B9A81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7AD61B4F-EA08-446A-83D9-813F4AF61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42" name="Picture 7">
            <a:extLst>
              <a:ext uri="{FF2B5EF4-FFF2-40B4-BE49-F238E27FC236}">
                <a16:creationId xmlns:a16="http://schemas.microsoft.com/office/drawing/2014/main" xmlns="" id="{6DF9F5EF-9AE3-4386-A706-70E7435F3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46067"/>
          <a:stretch>
            <a:fillRect/>
          </a:stretch>
        </p:blipFill>
        <p:spPr>
          <a:xfrm>
            <a:off x="3550922" y="2312876"/>
            <a:ext cx="2137202" cy="1842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Picture 9">
            <a:extLst>
              <a:ext uri="{FF2B5EF4-FFF2-40B4-BE49-F238E27FC236}">
                <a16:creationId xmlns:a16="http://schemas.microsoft.com/office/drawing/2014/main" xmlns="" id="{C8254C58-3934-4A33-ACBB-778093A67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558633" y="2327922"/>
            <a:ext cx="1842115" cy="1842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xmlns="" id="{A46A106E-1300-4EF1-A5F2-2CF6379E2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28" y="3016304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xmlns="" id="{13089B07-B8B6-4462-AD02-76BDC699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83" y="162738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94C7ECB-943B-4B53-A2B7-930049F13494}"/>
              </a:ext>
            </a:extLst>
          </p:cNvPr>
          <p:cNvGrpSpPr/>
          <p:nvPr/>
        </p:nvGrpSpPr>
        <p:grpSpPr>
          <a:xfrm>
            <a:off x="3399715" y="4221088"/>
            <a:ext cx="416201" cy="479544"/>
            <a:chOff x="3910789" y="5361724"/>
            <a:chExt cx="416201" cy="47954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C3E7675E-7054-418E-8F03-7969D66DE830}"/>
                </a:ext>
              </a:extLst>
            </p:cNvPr>
            <p:cNvSpPr/>
            <p:nvPr/>
          </p:nvSpPr>
          <p:spPr bwMode="auto">
            <a:xfrm>
              <a:off x="4023174" y="5456547"/>
              <a:ext cx="303816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xmlns="" id="{BAFDA5A4-7E89-4D9F-8F82-75E5F4703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789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5B3CA823-9AE6-4521-AD76-7ED0500C9453}"/>
              </a:ext>
            </a:extLst>
          </p:cNvPr>
          <p:cNvGrpSpPr/>
          <p:nvPr/>
        </p:nvGrpSpPr>
        <p:grpSpPr>
          <a:xfrm>
            <a:off x="1973488" y="4690167"/>
            <a:ext cx="374771" cy="479544"/>
            <a:chOff x="3867587" y="5361724"/>
            <a:chExt cx="374771" cy="47954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BBF29D31-27D4-4D30-AAB9-F9FCD50045B2}"/>
                </a:ext>
              </a:extLst>
            </p:cNvPr>
            <p:cNvSpPr/>
            <p:nvPr/>
          </p:nvSpPr>
          <p:spPr bwMode="auto">
            <a:xfrm>
              <a:off x="3945819" y="5456547"/>
              <a:ext cx="296539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xmlns="" id="{E6C183C0-719E-4F06-9D1C-ECBC0D74D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587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7" name="Picture 9">
            <a:extLst>
              <a:ext uri="{FF2B5EF4-FFF2-40B4-BE49-F238E27FC236}">
                <a16:creationId xmlns:a16="http://schemas.microsoft.com/office/drawing/2014/main" xmlns="" id="{80533EA5-5F58-4912-8D1B-676B2D722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7194741" y="3379718"/>
            <a:ext cx="1842115" cy="1842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xmlns="" id="{60EE525C-D3DF-4D39-B006-82F78740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32" y="523556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B5F62883-0607-41F2-B9E3-E09A6185494C}"/>
              </a:ext>
            </a:extLst>
          </p:cNvPr>
          <p:cNvSpPr/>
          <p:nvPr/>
        </p:nvSpPr>
        <p:spPr>
          <a:xfrm>
            <a:off x="5328837" y="52943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0">
            <a:extLst>
              <a:ext uri="{FF2B5EF4-FFF2-40B4-BE49-F238E27FC236}">
                <a16:creationId xmlns:a16="http://schemas.microsoft.com/office/drawing/2014/main" xmlns="" id="{6C184282-377C-4BD8-9760-98E1DA80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28" y="3016304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5DD73822-B8B7-4F84-B1B4-A7A92D72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41" y="3042307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B576405F-C314-458C-A413-4B9EA52D0107}"/>
              </a:ext>
            </a:extLst>
          </p:cNvPr>
          <p:cNvSpPr/>
          <p:nvPr/>
        </p:nvSpPr>
        <p:spPr>
          <a:xfrm>
            <a:off x="4946022" y="28986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B576405F-C314-458C-A413-4B9EA52D0107}"/>
              </a:ext>
            </a:extLst>
          </p:cNvPr>
          <p:cNvSpPr/>
          <p:nvPr/>
        </p:nvSpPr>
        <p:spPr>
          <a:xfrm>
            <a:off x="3417589" y="27765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화면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나타나는 도형의 색상은 파란색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5910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suh_h_0302_03_0006_401_1_2.png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xmlns="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이용하여 나만의 모양을 그려 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그린 방법을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8">
            <a:extLst>
              <a:ext uri="{FF2B5EF4-FFF2-40B4-BE49-F238E27FC236}">
                <a16:creationId xmlns:a16="http://schemas.microsoft.com/office/drawing/2014/main" xmlns="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6" name="직사각형 21">
            <a:extLst>
              <a:ext uri="{FF2B5EF4-FFF2-40B4-BE49-F238E27FC236}">
                <a16:creationId xmlns:a16="http://schemas.microsoft.com/office/drawing/2014/main" xmlns="" id="{18706978-6A30-45AC-ACCD-F6F79C680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xmlns="" id="{360EE4AF-E96F-4E42-B115-AB414D33A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60" name="Picture 7">
            <a:extLst>
              <a:ext uri="{FF2B5EF4-FFF2-40B4-BE49-F238E27FC236}">
                <a16:creationId xmlns:a16="http://schemas.microsoft.com/office/drawing/2014/main" xmlns="" id="{750C9414-B10B-4965-9DCA-CF0BBA2D4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54390"/>
          <a:stretch/>
        </p:blipFill>
        <p:spPr>
          <a:xfrm>
            <a:off x="752443" y="2455155"/>
            <a:ext cx="2646223" cy="269704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E9E8986-E7F1-460B-AC8D-BA66839B8C54}"/>
              </a:ext>
            </a:extLst>
          </p:cNvPr>
          <p:cNvGrpSpPr/>
          <p:nvPr/>
        </p:nvGrpSpPr>
        <p:grpSpPr>
          <a:xfrm>
            <a:off x="3562992" y="2537646"/>
            <a:ext cx="720976" cy="371475"/>
            <a:chOff x="1693894" y="2881313"/>
            <a:chExt cx="720976" cy="371475"/>
          </a:xfrm>
        </p:grpSpPr>
        <p:pic>
          <p:nvPicPr>
            <p:cNvPr id="63" name="Picture 5">
              <a:extLst>
                <a:ext uri="{FF2B5EF4-FFF2-40B4-BE49-F238E27FC236}">
                  <a16:creationId xmlns:a16="http://schemas.microsoft.com/office/drawing/2014/main" xmlns="" id="{A3062898-9A85-401D-B390-04B0E05F3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94" y="2881313"/>
              <a:ext cx="612964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5D92F7B6-BC50-4450-9344-8EE0522B6B3B}"/>
                </a:ext>
              </a:extLst>
            </p:cNvPr>
            <p:cNvSpPr txBox="1"/>
            <p:nvPr/>
          </p:nvSpPr>
          <p:spPr>
            <a:xfrm>
              <a:off x="1735361" y="2905199"/>
              <a:ext cx="679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방법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52F46969-3BA3-45F7-AA07-4A2CD5643859}"/>
              </a:ext>
            </a:extLst>
          </p:cNvPr>
          <p:cNvGrpSpPr/>
          <p:nvPr/>
        </p:nvGrpSpPr>
        <p:grpSpPr>
          <a:xfrm>
            <a:off x="3549353" y="3043001"/>
            <a:ext cx="3002867" cy="1477328"/>
            <a:chOff x="3295933" y="3642864"/>
            <a:chExt cx="3002867" cy="147732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66E90469-EB34-4FE1-AF63-E8E15DA12A98}"/>
                </a:ext>
              </a:extLst>
            </p:cNvPr>
            <p:cNvSpPr txBox="1"/>
            <p:nvPr/>
          </p:nvSpPr>
          <p:spPr>
            <a:xfrm>
              <a:off x="3295933" y="3642864"/>
              <a:ext cx="3002867" cy="147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60000" lvl="1" algn="just"/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반지름이 한 칸인 원을 그리고 반지름이 한 </a:t>
              </a:r>
              <a:r>
                <a:rPr lang="ko-KR" altLang="en-US" sz="1800" b="1" spc="-100" dirty="0" err="1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칸씩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커져 반지름이 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칸인 원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3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칸인 원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4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칸인 원을 그렸습니다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xmlns="" id="{9DB1E415-EC1B-4424-8B3C-7F3CBF12C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528" y="3684304"/>
              <a:ext cx="360771" cy="289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5" name="Picture 4">
            <a:extLst>
              <a:ext uri="{FF2B5EF4-FFF2-40B4-BE49-F238E27FC236}">
                <a16:creationId xmlns:a16="http://schemas.microsoft.com/office/drawing/2014/main" xmlns="" id="{85F05645-0530-4F99-99AA-2F7D4E53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4" y="290683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xmlns="" id="{D7B699C8-65CE-4C6A-B47E-089DDD224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6307" y="3746252"/>
            <a:ext cx="1822831" cy="181127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xmlns="" id="{FDC4C440-E3EB-4C12-85A8-6F67C731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92" y="3628936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F1E61572-F178-434B-A5AA-4A312F201CD7}"/>
              </a:ext>
            </a:extLst>
          </p:cNvPr>
          <p:cNvSpPr/>
          <p:nvPr/>
        </p:nvSpPr>
        <p:spPr>
          <a:xfrm>
            <a:off x="3665510" y="3401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63162C9-490D-450E-A1B7-24559F4BCFD0}"/>
              </a:ext>
            </a:extLst>
          </p:cNvPr>
          <p:cNvSpPr/>
          <p:nvPr/>
        </p:nvSpPr>
        <p:spPr>
          <a:xfrm>
            <a:off x="2075554" y="3482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화면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나타나는 도형의 색상은 파란색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xmlns="" id="{60EE525C-D3DF-4D39-B006-82F78740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32" y="523556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B5F62883-0607-41F2-B9E3-E09A6185494C}"/>
              </a:ext>
            </a:extLst>
          </p:cNvPr>
          <p:cNvSpPr/>
          <p:nvPr/>
        </p:nvSpPr>
        <p:spPr>
          <a:xfrm>
            <a:off x="5328837" y="52943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94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suh_h_0302_03_0006_401_1_3.png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5">
            <a:extLst>
              <a:ext uri="{FF2B5EF4-FFF2-40B4-BE49-F238E27FC236}">
                <a16:creationId xmlns:a16="http://schemas.microsoft.com/office/drawing/2014/main" xmlns="" id="{F839E86F-90F6-4999-A932-B5C1B52E2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55731"/>
          <a:stretch/>
        </p:blipFill>
        <p:spPr>
          <a:xfrm>
            <a:off x="4022089" y="2428931"/>
            <a:ext cx="2314107" cy="23161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xmlns="" id="{F7EDCF5E-DBB4-4DCD-9DD9-8A7537F8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모양과 똑같이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xmlns="" id="{7240B6FE-CDB0-4286-B7CC-82CC3176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직사각형 21">
            <a:extLst>
              <a:ext uri="{FF2B5EF4-FFF2-40B4-BE49-F238E27FC236}">
                <a16:creationId xmlns:a16="http://schemas.microsoft.com/office/drawing/2014/main" xmlns="" id="{7F02EB64-F10B-4051-BA3E-E74704D73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1D99CC09-FBF1-4D70-83FA-642BF0302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xmlns="" id="{009D3C19-C4C2-463B-9329-6F0882E78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55669"/>
          <a:stretch/>
        </p:blipFill>
        <p:spPr>
          <a:xfrm>
            <a:off x="934941" y="2469839"/>
            <a:ext cx="2314107" cy="231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20">
            <a:extLst>
              <a:ext uri="{FF2B5EF4-FFF2-40B4-BE49-F238E27FC236}">
                <a16:creationId xmlns:a16="http://schemas.microsoft.com/office/drawing/2014/main" xmlns="" id="{BEC7FE21-F587-48A0-AFCD-91E3840A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28" y="3348383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xmlns="" id="{1A04F2A6-67C5-49E8-8ACD-9E5689E8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32" y="523556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5B278E45-9446-4F57-A6CE-08C61D3D0465}"/>
              </a:ext>
            </a:extLst>
          </p:cNvPr>
          <p:cNvSpPr/>
          <p:nvPr/>
        </p:nvSpPr>
        <p:spPr>
          <a:xfrm>
            <a:off x="5452063" y="50439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xmlns="" id="{0D8CB31E-18E5-4939-BFAC-0866BBF8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85" y="3411993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6268B213-C153-43AF-856B-00E556F91C83}"/>
              </a:ext>
            </a:extLst>
          </p:cNvPr>
          <p:cNvSpPr/>
          <p:nvPr/>
        </p:nvSpPr>
        <p:spPr>
          <a:xfrm>
            <a:off x="5324062" y="32403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:a16="http://schemas.microsoft.com/office/drawing/2014/main" xmlns="" id="{8AFF0371-0AD1-435B-8644-ADF6B9793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55669"/>
          <a:stretch/>
        </p:blipFill>
        <p:spPr>
          <a:xfrm>
            <a:off x="7275910" y="3459733"/>
            <a:ext cx="1580566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98124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\160.jpg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화면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나타나는 도형의 색상은 파란색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B576405F-C314-458C-A413-4B9EA52D0107}"/>
              </a:ext>
            </a:extLst>
          </p:cNvPr>
          <p:cNvSpPr/>
          <p:nvPr/>
        </p:nvSpPr>
        <p:spPr>
          <a:xfrm>
            <a:off x="3417589" y="30121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7">
            <a:extLst>
              <a:ext uri="{FF2B5EF4-FFF2-40B4-BE49-F238E27FC236}">
                <a16:creationId xmlns:a16="http://schemas.microsoft.com/office/drawing/2014/main" xmlns="" id="{829293D6-E916-4E24-8AD5-FECA678A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588" y="2420888"/>
            <a:ext cx="5513519" cy="2372165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xmlns="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xmlns="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8">
            <a:extLst>
              <a:ext uri="{FF2B5EF4-FFF2-40B4-BE49-F238E27FC236}">
                <a16:creationId xmlns:a16="http://schemas.microsoft.com/office/drawing/2014/main" xmlns="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TextBox 43">
            <a:extLst>
              <a:ext uri="{FF2B5EF4-FFF2-40B4-BE49-F238E27FC236}">
                <a16:creationId xmlns:a16="http://schemas.microsoft.com/office/drawing/2014/main" xmlns="" id="{619A5EF5-B4F6-43E1-B8E5-32B1B2ABE3F8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모양과 똑같이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F8B2649B-8CF0-4E3C-8121-7D94F956E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4850D862-9D02-4DE5-ADDC-898A08A5F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3" name="Picture 20">
            <a:extLst>
              <a:ext uri="{FF2B5EF4-FFF2-40B4-BE49-F238E27FC236}">
                <a16:creationId xmlns:a16="http://schemas.microsoft.com/office/drawing/2014/main" xmlns="" id="{797E99BC-33C9-451C-984E-EB8D0BACA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28" y="3480640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7">
            <a:extLst>
              <a:ext uri="{FF2B5EF4-FFF2-40B4-BE49-F238E27FC236}">
                <a16:creationId xmlns:a16="http://schemas.microsoft.com/office/drawing/2014/main" xmlns="" id="{BF2C0EA4-049A-4CAA-B9D0-5462EE7FF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55164"/>
          <a:stretch/>
        </p:blipFill>
        <p:spPr>
          <a:xfrm>
            <a:off x="7204050" y="3401136"/>
            <a:ext cx="1688430" cy="1620221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3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2684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3-2\app\resource\contents\lesson03\ops\3\images\3_5\3_5_4_02.svg~3_5_4_02_answer_5.svg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화면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약물 클릭 시 나타나는 도형의 색상은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파란색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색상으로 표시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0D8CB31E-18E5-4939-BFAC-0866BBF8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85" y="3411993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6268B213-C153-43AF-856B-00E556F91C83}"/>
              </a:ext>
            </a:extLst>
          </p:cNvPr>
          <p:cNvSpPr/>
          <p:nvPr/>
        </p:nvSpPr>
        <p:spPr>
          <a:xfrm>
            <a:off x="5324062" y="32403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B576405F-C314-458C-A413-4B9EA52D0107}"/>
              </a:ext>
            </a:extLst>
          </p:cNvPr>
          <p:cNvSpPr/>
          <p:nvPr/>
        </p:nvSpPr>
        <p:spPr>
          <a:xfrm>
            <a:off x="3472078" y="3226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xmlns="" id="{1A04F2A6-67C5-49E8-8ACD-9E5689E8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32" y="523556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B278E45-9446-4F57-A6CE-08C61D3D0465}"/>
              </a:ext>
            </a:extLst>
          </p:cNvPr>
          <p:cNvSpPr/>
          <p:nvPr/>
        </p:nvSpPr>
        <p:spPr>
          <a:xfrm>
            <a:off x="5452063" y="50439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:a16="http://schemas.microsoft.com/office/drawing/2014/main" xmlns="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>
            <a:extLst>
              <a:ext uri="{FF2B5EF4-FFF2-40B4-BE49-F238E27FC236}">
                <a16:creationId xmlns:a16="http://schemas.microsoft.com/office/drawing/2014/main" xmlns="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컴퍼스를 사용하여 다음과 같은 무늬를 만들려고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컴퍼스의 침을 꽂아야 할 곳은 몇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군데입니까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xmlns="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xmlns="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xmlns="" id="{CBEFD920-0854-45B9-A470-41140AA8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>
            <a:extLst>
              <a:ext uri="{FF2B5EF4-FFF2-40B4-BE49-F238E27FC236}">
                <a16:creationId xmlns:a16="http://schemas.microsoft.com/office/drawing/2014/main" xmlns="" id="{0F4804AC-9A65-4CCD-861A-2525DAFB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xmlns="" id="{F0FABDB1-7538-4CF6-BC31-227A42E8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4" name="Picture 19">
            <a:extLst>
              <a:ext uri="{FF2B5EF4-FFF2-40B4-BE49-F238E27FC236}">
                <a16:creationId xmlns:a16="http://schemas.microsoft.com/office/drawing/2014/main" xmlns="" id="{49810198-FED5-4949-902B-3FEC3C195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75756" y="2312876"/>
            <a:ext cx="2350498" cy="235049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3BA10DF5-93A7-4558-AA9A-F8E38682E5D9}"/>
              </a:ext>
            </a:extLst>
          </p:cNvPr>
          <p:cNvGrpSpPr/>
          <p:nvPr/>
        </p:nvGrpSpPr>
        <p:grpSpPr>
          <a:xfrm>
            <a:off x="3066738" y="4648844"/>
            <a:ext cx="603458" cy="479544"/>
            <a:chOff x="3903900" y="5361724"/>
            <a:chExt cx="603458" cy="47954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349AECD1-BDA3-4E66-9A49-1E45D46FF5F8}"/>
                </a:ext>
              </a:extLst>
            </p:cNvPr>
            <p:cNvSpPr/>
            <p:nvPr/>
          </p:nvSpPr>
          <p:spPr bwMode="auto">
            <a:xfrm>
              <a:off x="3903900" y="5456547"/>
              <a:ext cx="483065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E0DDB435-DD90-4233-B139-09693E100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8403C4F-C23D-4687-9C73-DDCF70EC6B5D}"/>
              </a:ext>
            </a:extLst>
          </p:cNvPr>
          <p:cNvSpPr txBox="1"/>
          <p:nvPr/>
        </p:nvSpPr>
        <p:spPr>
          <a:xfrm>
            <a:off x="3498274" y="4747641"/>
            <a:ext cx="7087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군데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41AFE631-8A00-4C5B-AA53-B34D62788231}"/>
              </a:ext>
            </a:extLst>
          </p:cNvPr>
          <p:cNvSpPr/>
          <p:nvPr/>
        </p:nvSpPr>
        <p:spPr>
          <a:xfrm>
            <a:off x="5497668" y="50803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362BB248-B5F1-429D-A0DF-9E3AA2AAD509}"/>
              </a:ext>
            </a:extLst>
          </p:cNvPr>
          <p:cNvSpPr/>
          <p:nvPr/>
        </p:nvSpPr>
        <p:spPr>
          <a:xfrm>
            <a:off x="4499992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771CF3DF-E095-45BC-9B1F-8CE0926F7287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5891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suh_h_0302_03_0006_401_1_6.png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:a16="http://schemas.microsoft.com/office/drawing/2014/main" xmlns="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>
            <a:extLst>
              <a:ext uri="{FF2B5EF4-FFF2-40B4-BE49-F238E27FC236}">
                <a16:creationId xmlns:a16="http://schemas.microsoft.com/office/drawing/2014/main" xmlns="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컴퍼스를 사용하여 다음과 같은 무늬를 만들려고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컴퍼스의 침을 꽂아야 할 곳은 몇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군데입니까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xmlns="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xmlns="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xmlns="" id="{CBEFD920-0854-45B9-A470-41140AA8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>
            <a:extLst>
              <a:ext uri="{FF2B5EF4-FFF2-40B4-BE49-F238E27FC236}">
                <a16:creationId xmlns:a16="http://schemas.microsoft.com/office/drawing/2014/main" xmlns="" id="{0F4804AC-9A65-4CCD-861A-2525DAFB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xmlns="" id="{F0FABDB1-7538-4CF6-BC31-227A42E8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4" name="Picture 19">
            <a:extLst>
              <a:ext uri="{FF2B5EF4-FFF2-40B4-BE49-F238E27FC236}">
                <a16:creationId xmlns:a16="http://schemas.microsoft.com/office/drawing/2014/main" xmlns="" id="{49810198-FED5-4949-902B-3FEC3C195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75756" y="2312876"/>
            <a:ext cx="2350498" cy="235049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3BA10DF5-93A7-4558-AA9A-F8E38682E5D9}"/>
              </a:ext>
            </a:extLst>
          </p:cNvPr>
          <p:cNvGrpSpPr/>
          <p:nvPr/>
        </p:nvGrpSpPr>
        <p:grpSpPr>
          <a:xfrm>
            <a:off x="3066738" y="4648844"/>
            <a:ext cx="603458" cy="479544"/>
            <a:chOff x="3903900" y="5361724"/>
            <a:chExt cx="603458" cy="47954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349AECD1-BDA3-4E66-9A49-1E45D46FF5F8}"/>
                </a:ext>
              </a:extLst>
            </p:cNvPr>
            <p:cNvSpPr/>
            <p:nvPr/>
          </p:nvSpPr>
          <p:spPr bwMode="auto">
            <a:xfrm>
              <a:off x="3903900" y="5456547"/>
              <a:ext cx="483065" cy="38472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xmlns="" id="{E0DDB435-DD90-4233-B139-09693E100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635" y="536172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8403C4F-C23D-4687-9C73-DDCF70EC6B5D}"/>
              </a:ext>
            </a:extLst>
          </p:cNvPr>
          <p:cNvSpPr txBox="1"/>
          <p:nvPr/>
        </p:nvSpPr>
        <p:spPr>
          <a:xfrm>
            <a:off x="3498274" y="4747641"/>
            <a:ext cx="7087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군데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784C453-0EE2-4CE7-B0D8-357A2D2B4E92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09465B56-A908-4EED-B4B9-CBDB1C970353}"/>
              </a:ext>
            </a:extLst>
          </p:cNvPr>
          <p:cNvGrpSpPr/>
          <p:nvPr/>
        </p:nvGrpSpPr>
        <p:grpSpPr>
          <a:xfrm>
            <a:off x="211371" y="1957191"/>
            <a:ext cx="6667165" cy="3280173"/>
            <a:chOff x="211371" y="1957191"/>
            <a:chExt cx="6667165" cy="328017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639CC19C-C48D-43BD-8D41-4EDF07CAA8CF}"/>
                </a:ext>
              </a:extLst>
            </p:cNvPr>
            <p:cNvSpPr/>
            <p:nvPr/>
          </p:nvSpPr>
          <p:spPr>
            <a:xfrm>
              <a:off x="211371" y="2107831"/>
              <a:ext cx="6667165" cy="29414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38">
              <a:extLst>
                <a:ext uri="{FF2B5EF4-FFF2-40B4-BE49-F238E27FC236}">
                  <a16:creationId xmlns:a16="http://schemas.microsoft.com/office/drawing/2014/main" xmlns="" id="{2ED34A06-92CB-4AA9-9954-256C873A533F}"/>
                </a:ext>
              </a:extLst>
            </p:cNvPr>
            <p:cNvSpPr/>
            <p:nvPr/>
          </p:nvSpPr>
          <p:spPr>
            <a:xfrm>
              <a:off x="370800" y="1957191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xmlns="" id="{E6C26C3F-FC07-486E-9E04-B37FE5BC0D43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43">
              <a:extLst>
                <a:ext uri="{FF2B5EF4-FFF2-40B4-BE49-F238E27FC236}">
                  <a16:creationId xmlns:a16="http://schemas.microsoft.com/office/drawing/2014/main" xmlns="" id="{E5A56F0D-2EA9-4115-AC02-3FAE6C321300}"/>
                </a:ext>
              </a:extLst>
            </p:cNvPr>
            <p:cNvSpPr txBox="1"/>
            <p:nvPr/>
          </p:nvSpPr>
          <p:spPr>
            <a:xfrm>
              <a:off x="467544" y="4356393"/>
              <a:ext cx="61108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중심은 사각형 중앙과 사각형 네 변 각각의 중심으로 해서 총 </a:t>
              </a:r>
              <a:r>
                <a:rPr lang="en-US" altLang="ko-KR" sz="1600" spc="-15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군데이므로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컴퍼스의 침을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군데에 꽂아 그립니다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51" name="Picture 19">
            <a:extLst>
              <a:ext uri="{FF2B5EF4-FFF2-40B4-BE49-F238E27FC236}">
                <a16:creationId xmlns:a16="http://schemas.microsoft.com/office/drawing/2014/main" xmlns="" id="{49810198-FED5-4949-902B-3FEC3C195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7424" y="2342028"/>
            <a:ext cx="1891117" cy="18911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타원 1"/>
          <p:cNvSpPr/>
          <p:nvPr/>
        </p:nvSpPr>
        <p:spPr>
          <a:xfrm>
            <a:off x="3452417" y="3203451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4313637" y="3186321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600018" y="3214896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457243" y="2343488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3468644" y="4062214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8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xmlns="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xmlns="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모양과 똑같이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xmlns="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DC93217B-5240-4D0D-84FD-28F0D49D3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F6484009-A04C-4474-B2B7-46FA86EF5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41" name="Picture 21">
            <a:extLst>
              <a:ext uri="{FF2B5EF4-FFF2-40B4-BE49-F238E27FC236}">
                <a16:creationId xmlns:a16="http://schemas.microsoft.com/office/drawing/2014/main" xmlns="" id="{D1B8D26E-C645-417D-A8FF-AF9BB976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600" y="2528900"/>
            <a:ext cx="5366639" cy="21747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xmlns="" id="{2AFA3E9F-03F3-47BF-8A63-95560606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92" y="3376688"/>
            <a:ext cx="536053" cy="47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1">
            <a:extLst>
              <a:ext uri="{FF2B5EF4-FFF2-40B4-BE49-F238E27FC236}">
                <a16:creationId xmlns:a16="http://schemas.microsoft.com/office/drawing/2014/main" xmlns="" id="{1BC08E86-69E3-40F8-81A5-633FCCF01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r="58179"/>
          <a:stretch/>
        </p:blipFill>
        <p:spPr>
          <a:xfrm>
            <a:off x="7341614" y="3429755"/>
            <a:ext cx="1479141" cy="14332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화면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약물 클릭 시 나타나는 도형의 색상은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파란색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색상으로 표시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Picture 6">
            <a:extLst>
              <a:ext uri="{FF2B5EF4-FFF2-40B4-BE49-F238E27FC236}">
                <a16:creationId xmlns:a16="http://schemas.microsoft.com/office/drawing/2014/main" xmlns="" id="{2BE9CDBD-098F-4413-9A3D-002301EF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41AFE631-8A00-4C5B-AA53-B34D62788231}"/>
              </a:ext>
            </a:extLst>
          </p:cNvPr>
          <p:cNvSpPr/>
          <p:nvPr/>
        </p:nvSpPr>
        <p:spPr>
          <a:xfrm>
            <a:off x="5497668" y="50803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55735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확인문제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suh_h_0302_03_0006_401_1_7.png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41AFE631-8A00-4C5B-AA53-B34D62788231}"/>
              </a:ext>
            </a:extLst>
          </p:cNvPr>
          <p:cNvSpPr/>
          <p:nvPr/>
        </p:nvSpPr>
        <p:spPr>
          <a:xfrm>
            <a:off x="3285446" y="30853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0D8CB31E-18E5-4939-BFAC-0866BBF8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85" y="3411993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6268B213-C153-43AF-856B-00E556F91C83}"/>
              </a:ext>
            </a:extLst>
          </p:cNvPr>
          <p:cNvSpPr/>
          <p:nvPr/>
        </p:nvSpPr>
        <p:spPr>
          <a:xfrm>
            <a:off x="5324062" y="32403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F6A23A-9823-4A7F-B2B8-79B32423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12" y="1952836"/>
            <a:ext cx="2346154" cy="233828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AE879FE-6607-4570-B5F7-C391115D6066}"/>
              </a:ext>
            </a:extLst>
          </p:cNvPr>
          <p:cNvSpPr txBox="1"/>
          <p:nvPr/>
        </p:nvSpPr>
        <p:spPr>
          <a:xfrm>
            <a:off x="481464" y="4292297"/>
            <a:ext cx="610470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중심은 사각형 두 변 각각의 중심과 중앙에 있는 원 두개의 중심으로 해서 총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군데이므로 컴퍼스의 침을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군데에 꽂아 그립니다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모양을 보고 그리는 방법을 설명해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xmlns="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xmlns="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8FEC9AEB-3F92-425D-A8BE-4CDDEE5AAD41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삽화에 파란 점들이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xmlns="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54BB9F83-CC47-4CA2-B6B1-E408C0534AD4}"/>
              </a:ext>
            </a:extLst>
          </p:cNvPr>
          <p:cNvSpPr/>
          <p:nvPr/>
        </p:nvSpPr>
        <p:spPr>
          <a:xfrm>
            <a:off x="6370161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>
            <a:extLst>
              <a:ext uri="{FF2B5EF4-FFF2-40B4-BE49-F238E27FC236}">
                <a16:creationId xmlns:a16="http://schemas.microsoft.com/office/drawing/2014/main" xmlns="" id="{0DB5E639-73A5-4C02-800F-28BC14634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xmlns="" id="{6CEA16D1-CBF7-49A4-9AC2-EBF8C307F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xmlns="" id="{313A787F-5672-40A6-A4B3-5571E0ED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97" y="416343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3357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https://cdata2.tsherpa.co.kr/tsherpa/MultiMedia/Flash/2020/curri/MM_32_04/suh_0302_03_0006/images/suh_0302_03_0006_401_1/suh_0302_03_0006_401_1_4.png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3520805" y="2511946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522058" y="3563491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524627" y="1988840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527196" y="4073863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54BB9F83-CC47-4CA2-B6B1-E408C0534AD4}"/>
              </a:ext>
            </a:extLst>
          </p:cNvPr>
          <p:cNvSpPr/>
          <p:nvPr/>
        </p:nvSpPr>
        <p:spPr>
          <a:xfrm>
            <a:off x="3228089" y="19133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E69A6AB-B545-4D5C-AB5F-382E81F9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23208"/>
            <a:ext cx="4769053" cy="2551647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:a16="http://schemas.microsoft.com/office/drawing/2014/main" xmlns="" id="{FDC7631A-0DE7-4A2A-B217-216D8342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03EFD47A-E73C-4BD0-807F-DA99A8C7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36A6E258-1DD4-4A78-8909-429DE2548F9A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규칙이 있는지 설명해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xmlns="" id="{222E27F7-F6C5-4505-B7D6-433B297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B390B47A-9224-4EE6-B98D-26026A795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xmlns="" id="{E19FC923-74B9-491F-BBA4-C126F9158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xmlns="" id="{C53F83C9-CD43-415A-8B1C-A0BC3E903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420B88A-ED3D-4732-9A98-CC3D46B3716C}"/>
              </a:ext>
            </a:extLst>
          </p:cNvPr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F031180-E978-4F8F-919F-0DF3A52F280B}"/>
              </a:ext>
            </a:extLst>
          </p:cNvPr>
          <p:cNvSpPr/>
          <p:nvPr/>
        </p:nvSpPr>
        <p:spPr>
          <a:xfrm>
            <a:off x="5280408" y="5237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C61592B-1765-419C-B635-0834146EBCE5}"/>
              </a:ext>
            </a:extLst>
          </p:cNvPr>
          <p:cNvSpPr txBox="1"/>
          <p:nvPr/>
        </p:nvSpPr>
        <p:spPr>
          <a:xfrm>
            <a:off x="481464" y="4474857"/>
            <a:ext cx="610470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반지름이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칸인 원과 반지름이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칸인 원이 반복되어 나타나는 규칙입니다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xmlns="" id="{1913105D-FBDF-4ED8-9ACC-C91B8C6DF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97" y="434599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435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https://cdata2.tsherpa.co.kr/tsherpa/MultiMedia/Flash/2020/curri/MM_32_04/suh_0302_03_0006/images/suh_0302_03_0006_401_1/suh_0302_03_0006_401_1_2.png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367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176B858-1B7D-4135-B08E-9B6269DD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81" y="2014094"/>
            <a:ext cx="2439671" cy="2499385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:a16="http://schemas.microsoft.com/office/drawing/2014/main" xmlns="" id="{7BF1B5DC-F156-44DF-AE9F-803589A0A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748D827D-615C-47C4-8B42-CA518EF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xmlns="" id="{9D155F45-5846-462B-A2B7-260687EA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xmlns="" id="{771345CA-7783-4C38-A255-50F4E2BD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21">
            <a:extLst>
              <a:ext uri="{FF2B5EF4-FFF2-40B4-BE49-F238E27FC236}">
                <a16:creationId xmlns:a16="http://schemas.microsoft.com/office/drawing/2014/main" xmlns="" id="{1D3991B9-9857-46B4-8828-A568F8F4B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22EAFFF6-78F5-4759-AFF9-2741634CB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xmlns="" id="{70BC3EC4-C6E6-4CB0-9278-24F97EAC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EF0BE1BA-7282-4436-9BE5-656BDAD64C94}"/>
              </a:ext>
            </a:extLst>
          </p:cNvPr>
          <p:cNvSpPr txBox="1"/>
          <p:nvPr/>
        </p:nvSpPr>
        <p:spPr>
          <a:xfrm>
            <a:off x="481464" y="4474857"/>
            <a:ext cx="610470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원의 일부는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개이지만 큰 원과 작은 원의 중심이 겹치므로 컴퍼스로 침을 꽂아야 할 곳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군데에 꽂아 그립니다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xmlns="" id="{30723151-A843-4898-8ECA-1989E7BA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97" y="434599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43">
            <a:extLst>
              <a:ext uri="{FF2B5EF4-FFF2-40B4-BE49-F238E27FC236}">
                <a16:creationId xmlns:a16="http://schemas.microsoft.com/office/drawing/2014/main" xmlns="" id="{D91FCF50-B881-4DA8-8FD1-8FC6C07779B2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모양을 보고 그리는 방법을 설명해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9967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https://cdata2.tsherpa.co.kr/tsherpa/MultiMedia/Flash/2020/curri/MM_32_04/suh_0302_03_0006/images/suh_0302_03_0006_401_1/suh_0302_03_0006_401_1_5.png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7F031180-E978-4F8F-919F-0DF3A52F280B}"/>
              </a:ext>
            </a:extLst>
          </p:cNvPr>
          <p:cNvSpPr/>
          <p:nvPr/>
        </p:nvSpPr>
        <p:spPr>
          <a:xfrm>
            <a:off x="5280408" y="5237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560367" y="4295506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304399" y="2033144"/>
            <a:ext cx="145379" cy="14537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7F031180-E978-4F8F-919F-0DF3A52F280B}"/>
              </a:ext>
            </a:extLst>
          </p:cNvPr>
          <p:cNvSpPr/>
          <p:nvPr/>
        </p:nvSpPr>
        <p:spPr>
          <a:xfrm>
            <a:off x="4550661" y="39702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FEC9AEB-3F92-425D-A8BE-4CDDEE5AAD41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삽화에 파란 점들이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14A281-889B-4F0C-8B72-F9CE8D89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" y="915040"/>
            <a:ext cx="6939043" cy="471020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18466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3_5_1_ani.mp4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4704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원으로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벽화 그리기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21">
            <a:extLst>
              <a:ext uri="{FF2B5EF4-FFF2-40B4-BE49-F238E27FC236}">
                <a16:creationId xmlns:a16="http://schemas.microsoft.com/office/drawing/2014/main" xmlns="" id="{A2E19874-51FE-4419-B6A0-E2FEC6229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xmlns="" id="{B6B0ACCC-28D1-4C8A-BE50-EAF635F6E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80218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5355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55385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xmlns="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xmlns="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264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2147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642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3327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xmlns="" id="{7F12FE6F-C0EF-4ADC-97CF-5E8D2090F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83" name="TextBox 8">
            <a:extLst>
              <a:ext uri="{FF2B5EF4-FFF2-40B4-BE49-F238E27FC236}">
                <a16:creationId xmlns:a16="http://schemas.microsoft.com/office/drawing/2014/main" xmlns="" id="{D163DDF6-FD5E-4C30-933F-7F006490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1" name="직사각형 21">
            <a:extLst>
              <a:ext uri="{FF2B5EF4-FFF2-40B4-BE49-F238E27FC236}">
                <a16:creationId xmlns:a16="http://schemas.microsoft.com/office/drawing/2014/main" xmlns="" id="{3C5785A2-E729-47CE-B62A-73B489205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xmlns="" id="{41893548-4069-482E-A818-F68A57DC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</p:spTree>
    <p:extLst>
      <p:ext uri="{BB962C8B-B14F-4D97-AF65-F5344CB8AC3E}">
        <p14:creationId xmlns:p14="http://schemas.microsoft.com/office/powerpoint/2010/main" val="32968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6417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)3-2-3(6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말풍선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배경색 투명하게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원 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개가 그려진 꽃 그림의 벽화입니다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184088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>
            <a:extLst>
              <a:ext uri="{FF2B5EF4-FFF2-40B4-BE49-F238E27FC236}">
                <a16:creationId xmlns:a16="http://schemas.microsoft.com/office/drawing/2014/main" xmlns="" id="{1DBA458F-859B-467A-8799-84CE413A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xmlns="" id="{B5B919A4-2755-4389-B42B-A7BC0B6B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6" name="타원 55"/>
          <p:cNvSpPr/>
          <p:nvPr/>
        </p:nvSpPr>
        <p:spPr>
          <a:xfrm>
            <a:off x="131150" y="15122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ED7D0E8F-8E5A-4FDB-B7A3-E341D0D604DA}"/>
              </a:ext>
            </a:extLst>
          </p:cNvPr>
          <p:cNvSpPr/>
          <p:nvPr/>
        </p:nvSpPr>
        <p:spPr>
          <a:xfrm>
            <a:off x="5106807" y="12892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0E75DED6-627A-4C3E-B1AC-F52528F20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4818486C-BAED-4C71-980E-A3A6C6F15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00B53B3-1950-4DFA-B4B0-41D92E91B1D4}"/>
              </a:ext>
            </a:extLst>
          </p:cNvPr>
          <p:cNvGrpSpPr/>
          <p:nvPr/>
        </p:nvGrpSpPr>
        <p:grpSpPr>
          <a:xfrm>
            <a:off x="379653" y="1722659"/>
            <a:ext cx="3251990" cy="3755716"/>
            <a:chOff x="3966361" y="1857375"/>
            <a:chExt cx="3934907" cy="3755716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822CB772-270C-455D-B509-61804B722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025"/>
            <a:stretch/>
          </p:blipFill>
          <p:spPr>
            <a:xfrm>
              <a:off x="3966361" y="1857375"/>
              <a:ext cx="3087052" cy="3143250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3FAEDD76-F27B-4501-BDB4-FFFB24FC7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6081"/>
            <a:stretch/>
          </p:blipFill>
          <p:spPr>
            <a:xfrm>
              <a:off x="7060662" y="1867766"/>
              <a:ext cx="840606" cy="251460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xmlns="" id="{F3EB726D-E2D3-49EF-A319-36412BC36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589" r="25752"/>
            <a:stretch/>
          </p:blipFill>
          <p:spPr>
            <a:xfrm>
              <a:off x="3979033" y="3465004"/>
              <a:ext cx="3881133" cy="2148087"/>
            </a:xfrm>
            <a:prstGeom prst="rect">
              <a:avLst/>
            </a:prstGeom>
          </p:spPr>
        </p:pic>
      </p:grpSp>
      <p:sp>
        <p:nvSpPr>
          <p:cNvPr id="58" name="타원 57"/>
          <p:cNvSpPr/>
          <p:nvPr/>
        </p:nvSpPr>
        <p:spPr>
          <a:xfrm>
            <a:off x="3631643" y="4939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2" y="4872004"/>
            <a:ext cx="360000" cy="360000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0BD21522-65DC-42DC-8004-F416977121E8}"/>
              </a:ext>
            </a:extLst>
          </p:cNvPr>
          <p:cNvGrpSpPr/>
          <p:nvPr/>
        </p:nvGrpSpPr>
        <p:grpSpPr>
          <a:xfrm>
            <a:off x="5334214" y="1268760"/>
            <a:ext cx="1764196" cy="325902"/>
            <a:chOff x="5148064" y="1193922"/>
            <a:chExt cx="1764196" cy="325902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9B56F73F-AB89-4F29-A6CC-9BBAD7F715BF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800B7F82-3644-4441-89FF-273FABEA72BF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B4ADE848-E6B7-42DB-B538-7F31C11F4C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xmlns="" id="{0F0FE917-3959-4C55-85BE-129CD7F0178A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xmlns="" id="{024965DF-D5D9-453A-825B-1F9C285091C7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BC85CC32-A69E-46C1-A35F-CF5809A76D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xmlns="" id="{A903F3FB-FCB9-4519-9CDD-E4110A95FC6A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xmlns="" id="{E0732F9F-BE5C-4798-A29C-FE329D66E55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E786171E-76A6-49BA-84F1-AFF8F487A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1610558" y="1964454"/>
            <a:ext cx="1987117" cy="1107746"/>
            <a:chOff x="990750" y="335974"/>
            <a:chExt cx="2644852" cy="1340372"/>
          </a:xfrm>
        </p:grpSpPr>
        <p:sp>
          <p:nvSpPr>
            <p:cNvPr id="42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원들이 한 점에서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만나네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그려야 할까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1709570" y="1438250"/>
              <a:ext cx="253353" cy="23809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DF2E288A-820E-4098-B921-4ECDEE2C11C5}"/>
              </a:ext>
            </a:extLst>
          </p:cNvPr>
          <p:cNvGrpSpPr/>
          <p:nvPr/>
        </p:nvGrpSpPr>
        <p:grpSpPr>
          <a:xfrm>
            <a:off x="65904" y="1391176"/>
            <a:ext cx="6928263" cy="3755716"/>
            <a:chOff x="1081842" y="1857375"/>
            <a:chExt cx="8383199" cy="37557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4A680C0A-A49D-4D8B-9DDC-96983ACEF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34"/>
            <a:stretch/>
          </p:blipFill>
          <p:spPr>
            <a:xfrm>
              <a:off x="1081842" y="1857375"/>
              <a:ext cx="5971573" cy="3143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160AAFBE-D881-4F21-8E69-0FDACAEFF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037"/>
            <a:stretch/>
          </p:blipFill>
          <p:spPr>
            <a:xfrm>
              <a:off x="7060662" y="1867766"/>
              <a:ext cx="2388708" cy="2514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FDDB9A5-F088-4252-8E46-7179EA783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224" r="10593"/>
            <a:stretch/>
          </p:blipFill>
          <p:spPr>
            <a:xfrm>
              <a:off x="1081842" y="3465004"/>
              <a:ext cx="8383199" cy="2148087"/>
            </a:xfrm>
            <a:prstGeom prst="rect">
              <a:avLst/>
            </a:prstGeom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삽화는 상하 중앙에 최대한 크게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xmlns="" id="{41833E20-2F15-4787-84BB-7C61E38D9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63601" y="2161025"/>
            <a:ext cx="2250114" cy="995683"/>
            <a:chOff x="1077901" y="646099"/>
            <a:chExt cx="1859598" cy="995683"/>
          </a:xfrm>
        </p:grpSpPr>
        <p:sp>
          <p:nvSpPr>
            <p:cNvPr id="25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1077901" y="646099"/>
              <a:ext cx="1859598" cy="799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121999" y="774945"/>
              <a:ext cx="1811591" cy="56173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그림과 같은 모양을 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그리고 싶어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2367968" y="1437555"/>
              <a:ext cx="90011" cy="20422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211960" y="1745190"/>
            <a:ext cx="1987117" cy="1107746"/>
            <a:chOff x="990750" y="335974"/>
            <a:chExt cx="2644852" cy="1340372"/>
          </a:xfrm>
        </p:grpSpPr>
        <p:sp>
          <p:nvSpPr>
            <p:cNvPr id="31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원들이 한 점에서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만나네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그려야 할까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1709570" y="1438250"/>
              <a:ext cx="253353" cy="23809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타원 33"/>
          <p:cNvSpPr/>
          <p:nvPr/>
        </p:nvSpPr>
        <p:spPr>
          <a:xfrm>
            <a:off x="619999" y="16004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48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)3-2-3(6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TextBox 8">
            <a:extLst>
              <a:ext uri="{FF2B5EF4-FFF2-40B4-BE49-F238E27FC236}">
                <a16:creationId xmlns:a16="http://schemas.microsoft.com/office/drawing/2014/main" xmlns="" id="{208E4FEE-EFD0-4284-ABA0-4EC2B1040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0" name="직사각형 21">
            <a:extLst>
              <a:ext uri="{FF2B5EF4-FFF2-40B4-BE49-F238E27FC236}">
                <a16:creationId xmlns:a16="http://schemas.microsoft.com/office/drawing/2014/main" xmlns="" id="{D8170252-3615-496A-872A-8DF63289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xmlns="" id="{FECA7C21-2B5C-4729-9925-BDFBB78EE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56AA00B1-DE4E-49F6-84A9-7C9008D639B0}"/>
              </a:ext>
            </a:extLst>
          </p:cNvPr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그림의 원은 어떤 특징이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>
            <a:extLst>
              <a:ext uri="{FF2B5EF4-FFF2-40B4-BE49-F238E27FC236}">
                <a16:creationId xmlns:a16="http://schemas.microsoft.com/office/drawing/2014/main" xmlns="" id="{72FBB0AB-0A54-432A-AE56-122B5AF3C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xmlns="" id="{AB739C60-6ACF-4D5E-8727-DB2B2056D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59FDE3F-DC42-4DBD-B480-46108897C7C8}"/>
              </a:ext>
            </a:extLst>
          </p:cNvPr>
          <p:cNvSpPr/>
          <p:nvPr/>
        </p:nvSpPr>
        <p:spPr bwMode="auto">
          <a:xfrm>
            <a:off x="3916115" y="2280265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개의 원이 한 점에서 만납니다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xmlns="" id="{04E7369E-3699-4DA7-8484-95259D9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134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>
            <a:extLst>
              <a:ext uri="{FF2B5EF4-FFF2-40B4-BE49-F238E27FC236}">
                <a16:creationId xmlns:a16="http://schemas.microsoft.com/office/drawing/2014/main" xmlns="" id="{B6178915-2A2F-415E-9A97-E6EC81835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xmlns="" id="{B75BC644-D974-4082-B7DE-F30CF51E3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D10C9BEF-16DC-4866-A31C-FA955E7D4FD6}"/>
              </a:ext>
            </a:extLst>
          </p:cNvPr>
          <p:cNvGrpSpPr/>
          <p:nvPr/>
        </p:nvGrpSpPr>
        <p:grpSpPr>
          <a:xfrm>
            <a:off x="5338132" y="1268760"/>
            <a:ext cx="1764196" cy="325902"/>
            <a:chOff x="4788024" y="1193922"/>
            <a:chExt cx="1764196" cy="32590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xmlns="" id="{256A0F4F-B8EE-4308-A4C9-91A96259EFC0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7D79F71A-0BA7-4827-A272-817E6ABAC9F1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71E70F3F-40A7-4A50-ABE4-7987D2428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xmlns="" id="{FFE396D1-8F24-4AAA-9648-DA089630CB2E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0A4629C0-61B1-4EBB-BC92-BAAA030078E5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30F06D81-C1D7-47DD-A55A-A258963DC1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xmlns="" id="{1A991838-E08D-4A34-AB62-054BCB9379B6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id="{99756B9A-D445-46AE-9FE0-DC0D18BE1AA7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CB541131-A9C6-46D9-A966-6C46BFD7F5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400B53B3-1950-4DFA-B4B0-41D92E91B1D4}"/>
              </a:ext>
            </a:extLst>
          </p:cNvPr>
          <p:cNvGrpSpPr/>
          <p:nvPr/>
        </p:nvGrpSpPr>
        <p:grpSpPr>
          <a:xfrm>
            <a:off x="379653" y="1722659"/>
            <a:ext cx="3251990" cy="3755716"/>
            <a:chOff x="3966361" y="1857375"/>
            <a:chExt cx="3934907" cy="375571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822CB772-270C-455D-B509-61804B722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025"/>
            <a:stretch/>
          </p:blipFill>
          <p:spPr>
            <a:xfrm>
              <a:off x="3966361" y="1857375"/>
              <a:ext cx="3087052" cy="314325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3FAEDD76-F27B-4501-BDB4-FFFB24FC7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6081"/>
            <a:stretch/>
          </p:blipFill>
          <p:spPr>
            <a:xfrm>
              <a:off x="7060662" y="1867766"/>
              <a:ext cx="840606" cy="25146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F3EB726D-E2D3-49EF-A319-36412BC36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89" r="25752"/>
            <a:stretch/>
          </p:blipFill>
          <p:spPr>
            <a:xfrm>
              <a:off x="3979033" y="3465004"/>
              <a:ext cx="3881133" cy="2148087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2" y="4872004"/>
            <a:ext cx="360000" cy="36000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1610558" y="1964454"/>
            <a:ext cx="1987117" cy="1107746"/>
            <a:chOff x="990750" y="335974"/>
            <a:chExt cx="2644852" cy="1340372"/>
          </a:xfrm>
        </p:grpSpPr>
        <p:sp>
          <p:nvSpPr>
            <p:cNvPr id="45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원들이 한 점에서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만나네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그려야 할까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1709570" y="1438250"/>
              <a:ext cx="253353" cy="23809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xmlns="" id="{076C95C9-DE34-4A48-855D-49348546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C1815939-5043-4405-B131-5C20DD71AF3A}"/>
              </a:ext>
            </a:extLst>
          </p:cNvPr>
          <p:cNvSpPr/>
          <p:nvPr/>
        </p:nvSpPr>
        <p:spPr>
          <a:xfrm>
            <a:off x="6611312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016680FE-3524-4749-AB71-05FEC15ED878}"/>
              </a:ext>
            </a:extLst>
          </p:cNvPr>
          <p:cNvSpPr/>
          <p:nvPr/>
        </p:nvSpPr>
        <p:spPr>
          <a:xfrm>
            <a:off x="3575410" y="47724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044404A4-FF3E-4B34-A02A-9B1250493063}"/>
              </a:ext>
            </a:extLst>
          </p:cNvPr>
          <p:cNvGrpSpPr/>
          <p:nvPr/>
        </p:nvGrpSpPr>
        <p:grpSpPr>
          <a:xfrm>
            <a:off x="379653" y="1722659"/>
            <a:ext cx="3251990" cy="3755716"/>
            <a:chOff x="3966361" y="1857375"/>
            <a:chExt cx="3934907" cy="3755716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xmlns="" id="{EF1724F2-8A52-4B69-80D5-5053BB57B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025"/>
            <a:stretch/>
          </p:blipFill>
          <p:spPr>
            <a:xfrm>
              <a:off x="3966361" y="1857375"/>
              <a:ext cx="3087052" cy="3143250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xmlns="" id="{CF69A196-36F5-4CE6-9A2C-E0F79C501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81"/>
            <a:stretch/>
          </p:blipFill>
          <p:spPr>
            <a:xfrm>
              <a:off x="7060662" y="1867766"/>
              <a:ext cx="840606" cy="2514600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xmlns="" id="{906486DB-295E-47A0-9FCB-D3666ECBE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89" r="25752"/>
            <a:stretch/>
          </p:blipFill>
          <p:spPr>
            <a:xfrm>
              <a:off x="3979033" y="3465004"/>
              <a:ext cx="3881133" cy="2148087"/>
            </a:xfrm>
            <a:prstGeom prst="rect">
              <a:avLst/>
            </a:prstGeom>
          </p:spPr>
        </p:pic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xmlns="" id="{02B0D2B8-FADF-4AD2-A2D6-266C487F8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12" y="4872004"/>
            <a:ext cx="360000" cy="360000"/>
          </a:xfrm>
          <a:prstGeom prst="rect">
            <a:avLst/>
          </a:prstGeom>
        </p:spPr>
      </p:pic>
      <p:pic>
        <p:nvPicPr>
          <p:cNvPr id="89" name="Picture 6">
            <a:extLst>
              <a:ext uri="{FF2B5EF4-FFF2-40B4-BE49-F238E27FC236}">
                <a16:creationId xmlns:a16="http://schemas.microsoft.com/office/drawing/2014/main" xmlns="" id="{076C95C9-DE34-4A48-855D-49348546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DB400C3-3FA2-4E27-8E89-80C08DD897DB}"/>
              </a:ext>
            </a:extLst>
          </p:cNvPr>
          <p:cNvSpPr/>
          <p:nvPr/>
        </p:nvSpPr>
        <p:spPr>
          <a:xfrm>
            <a:off x="65312" y="894492"/>
            <a:ext cx="6918956" cy="689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모양을 그리는 데 필요한 규칙은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C1815939-5043-4405-B131-5C20DD71AF3A}"/>
              </a:ext>
            </a:extLst>
          </p:cNvPr>
          <p:cNvSpPr/>
          <p:nvPr/>
        </p:nvSpPr>
        <p:spPr>
          <a:xfrm>
            <a:off x="6611312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xmlns="" id="{B2413855-193E-4ECA-B647-C29F3EB76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016680FE-3524-4749-AB71-05FEC15ED878}"/>
              </a:ext>
            </a:extLst>
          </p:cNvPr>
          <p:cNvSpPr/>
          <p:nvPr/>
        </p:nvSpPr>
        <p:spPr>
          <a:xfrm>
            <a:off x="3575410" y="47724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A9DAE862-740F-44E7-9B35-FD85CECC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0" name="직사각형 21">
            <a:extLst>
              <a:ext uri="{FF2B5EF4-FFF2-40B4-BE49-F238E27FC236}">
                <a16:creationId xmlns:a16="http://schemas.microsoft.com/office/drawing/2014/main" xmlns="" id="{249C32E6-17DF-433E-8AD6-860F6BB19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xmlns="" id="{D3CF90D3-A233-44F8-99EE-BC8D0CF1D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DF292141-8359-4F62-8E90-F3E76572DA4F}"/>
              </a:ext>
            </a:extLst>
          </p:cNvPr>
          <p:cNvGrpSpPr/>
          <p:nvPr/>
        </p:nvGrpSpPr>
        <p:grpSpPr>
          <a:xfrm>
            <a:off x="5338132" y="1268760"/>
            <a:ext cx="1842433" cy="325902"/>
            <a:chOff x="4788024" y="1193922"/>
            <a:chExt cx="1842433" cy="325902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xmlns="" id="{AA77CA75-583E-4D72-AFE0-43548D389F58}"/>
                </a:ext>
              </a:extLst>
            </p:cNvPr>
            <p:cNvGrpSpPr/>
            <p:nvPr/>
          </p:nvGrpSpPr>
          <p:grpSpPr>
            <a:xfrm>
              <a:off x="5886822" y="1193922"/>
              <a:ext cx="743635" cy="315483"/>
              <a:chOff x="5796136" y="1193922"/>
              <a:chExt cx="743635" cy="315483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xmlns="" id="{6119303B-16DC-4726-911C-204A637053D2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2472F980-E194-401F-8E56-85783F1762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743635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xmlns="" id="{1A6F74AA-BBD3-49D8-8363-70F0920EBC25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xmlns="" id="{BFCF67C4-6D0F-4FE5-AF4E-D6686A204EC1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FBE85799-0D3B-499C-8C64-A523F6FAF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D98644A7-9BAA-47E9-9714-62C88FB63692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xmlns="" id="{660DA9D7-19DE-4096-A3F4-B395A43439DA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2D42F592-AA33-4F04-AA7B-00CDA35AF0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EADA7728-06F1-4E3B-8E0B-8E3348AE2DCD}"/>
              </a:ext>
            </a:extLst>
          </p:cNvPr>
          <p:cNvSpPr/>
          <p:nvPr/>
        </p:nvSpPr>
        <p:spPr bwMode="auto">
          <a:xfrm>
            <a:off x="3916115" y="2280265"/>
            <a:ext cx="2974460" cy="9763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원의 반지름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지름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 어떻게 변화하는지에 대한 규칙입니다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xmlns="" id="{0B389A13-6BF5-4349-BF6D-2EE47878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2134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90B80086-AC62-49FD-A0CF-834B5EA84651}"/>
              </a:ext>
            </a:extLst>
          </p:cNvPr>
          <p:cNvSpPr/>
          <p:nvPr/>
        </p:nvSpPr>
        <p:spPr bwMode="auto">
          <a:xfrm>
            <a:off x="3916115" y="3361808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원의 중심이 어떻게 이동하는지에 대한 규칙입니다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Picture 4">
            <a:extLst>
              <a:ext uri="{FF2B5EF4-FFF2-40B4-BE49-F238E27FC236}">
                <a16:creationId xmlns:a16="http://schemas.microsoft.com/office/drawing/2014/main" xmlns="" id="{1A560415-80B5-4E5D-9E5B-FC2B6354B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321636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1610558" y="1964454"/>
            <a:ext cx="1987117" cy="1107746"/>
            <a:chOff x="990750" y="335974"/>
            <a:chExt cx="2644852" cy="1340372"/>
          </a:xfrm>
        </p:grpSpPr>
        <p:sp>
          <p:nvSpPr>
            <p:cNvPr id="42" name="모서리가 둥근 직사각형 61">
              <a:extLst>
                <a:ext uri="{FF2B5EF4-FFF2-40B4-BE49-F238E27FC236}">
                  <a16:creationId xmlns:a16="http://schemas.microsoft.com/office/drawing/2014/main" xmlns="" id="{EE208D9B-19FA-4584-9F0E-343E9CBF9006}"/>
                </a:ext>
              </a:extLst>
            </p:cNvPr>
            <p:cNvSpPr/>
            <p:nvPr/>
          </p:nvSpPr>
          <p:spPr>
            <a:xfrm>
              <a:off x="990750" y="335974"/>
              <a:ext cx="2644852" cy="11094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49DE7668-8927-410F-B5B4-1B29F47D260B}"/>
                </a:ext>
              </a:extLst>
            </p:cNvPr>
            <p:cNvSpPr/>
            <p:nvPr/>
          </p:nvSpPr>
          <p:spPr>
            <a:xfrm>
              <a:off x="1061086" y="48623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원들이 한 점에서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만나네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그려야 할까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xmlns="" id="{C43CAEE3-4FEB-47B0-8571-DB915B6A7D4F}"/>
                </a:ext>
              </a:extLst>
            </p:cNvPr>
            <p:cNvSpPr/>
            <p:nvPr/>
          </p:nvSpPr>
          <p:spPr>
            <a:xfrm flipV="1">
              <a:off x="1709570" y="1438250"/>
              <a:ext cx="253353" cy="23809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xmlns="" id="{849C76F9-BC4B-4452-87A5-05C53CA0B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35304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컴퍼스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27" name="타원 26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xmlns="" id="{E05E8580-F31A-43CA-8DA1-965084411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6E12E6C-BBF0-40E4-9E44-D5F25816DD13}"/>
              </a:ext>
            </a:extLst>
          </p:cNvPr>
          <p:cNvSpPr txBox="1"/>
          <p:nvPr/>
        </p:nvSpPr>
        <p:spPr>
          <a:xfrm>
            <a:off x="623900" y="1846434"/>
            <a:ext cx="60248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원을 이용하여 여러 가지 모양을 그리는 방법을 말하고 그릴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0656AA53-436D-4645-B9C2-F25695C0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95444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21">
            <a:extLst>
              <a:ext uri="{FF2B5EF4-FFF2-40B4-BE49-F238E27FC236}">
                <a16:creationId xmlns:a16="http://schemas.microsoft.com/office/drawing/2014/main" xmlns="" id="{8AA519B3-DD62-4AB6-8AD4-3934E56C9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xmlns="" id="{500CED24-9514-4794-8DB0-685D257A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B92D30B-6688-4502-84A8-0C264C905CE6}"/>
              </a:ext>
            </a:extLst>
          </p:cNvPr>
          <p:cNvSpPr txBox="1"/>
          <p:nvPr/>
        </p:nvSpPr>
        <p:spPr>
          <a:xfrm>
            <a:off x="623900" y="2558777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규칙에 따라 원을 이용한 무늬를 그릴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9C10FF17-1FFE-476C-99C4-83397309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66678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45EE3A5-7B25-4584-9C96-9B244EBF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28" y="1808693"/>
            <a:ext cx="5353640" cy="31993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규칙을 찾아 그림과 똑같은 모양이 되도록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7">
            <a:extLst>
              <a:ext uri="{FF2B5EF4-FFF2-40B4-BE49-F238E27FC236}">
                <a16:creationId xmlns:a16="http://schemas.microsoft.com/office/drawing/2014/main" xmlns="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51" name="Picture 6">
            <a:extLst>
              <a:ext uri="{FF2B5EF4-FFF2-40B4-BE49-F238E27FC236}">
                <a16:creationId xmlns:a16="http://schemas.microsoft.com/office/drawing/2014/main" xmlns="" id="{1AC68ABC-95CC-4190-9BA2-26CF525F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0ECF9972-1D6C-41D7-BEA4-693C50495CAB}"/>
              </a:ext>
            </a:extLst>
          </p:cNvPr>
          <p:cNvSpPr/>
          <p:nvPr/>
        </p:nvSpPr>
        <p:spPr>
          <a:xfrm>
            <a:off x="2763191" y="19446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80346A03-916F-4789-A582-377050869F29}"/>
              </a:ext>
            </a:extLst>
          </p:cNvPr>
          <p:cNvSpPr/>
          <p:nvPr/>
        </p:nvSpPr>
        <p:spPr>
          <a:xfrm>
            <a:off x="5505671" y="51908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>
            <a:extLst>
              <a:ext uri="{FF2B5EF4-FFF2-40B4-BE49-F238E27FC236}">
                <a16:creationId xmlns:a16="http://schemas.microsoft.com/office/drawing/2014/main" xmlns="" id="{D2F242D7-7DC7-4978-98FB-7AFB26C8D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609C6984-DEE7-4C26-BE56-2E6D244D1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원을 이용하여 여러 가지 모양을 그려 볼까요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xmlns="" id="{0FACD442-616B-4A79-92B3-065DEC42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749256"/>
            <a:ext cx="234615" cy="31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xmlns="" id="{8F9755EF-8085-4E5E-9F0B-F4212296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101694"/>
            <a:ext cx="234615" cy="31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xmlns="" id="{07FEC926-EC89-44B8-B1C8-9EF0FD93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2527744"/>
            <a:ext cx="234615" cy="31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xmlns="" id="{ED45E0C8-CDD5-4D9C-9836-E82B856A0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2050789"/>
            <a:ext cx="234615" cy="31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직사각형 21">
            <a:extLst>
              <a:ext uri="{FF2B5EF4-FFF2-40B4-BE49-F238E27FC236}">
                <a16:creationId xmlns:a16="http://schemas.microsoft.com/office/drawing/2014/main" xmlns="" id="{BFA27068-4273-465B-A971-65B655B5B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28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동일한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3-2\app\resource\contents\lesson03\ops\3\3_5_03.html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 원의 색상을 정답 선 색상으로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전자저작물의 물음표 대신 깜빡이는 손가락 약물로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3">
            <a:extLst>
              <a:ext uri="{FF2B5EF4-FFF2-40B4-BE49-F238E27FC236}">
                <a16:creationId xmlns:a16="http://schemas.microsoft.com/office/drawing/2014/main" xmlns="" id="{02DD3F5B-6102-4E46-83B3-C2761EA3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81" y="2583758"/>
            <a:ext cx="310133" cy="31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xmlns="" id="{65C4D7F8-CFE2-4551-B609-370719FE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62" y="2593383"/>
            <a:ext cx="206682" cy="2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1">
            <a:extLst>
              <a:ext uri="{FF2B5EF4-FFF2-40B4-BE49-F238E27FC236}">
                <a16:creationId xmlns:a16="http://schemas.microsoft.com/office/drawing/2014/main" xmlns="" id="{392486F3-CA8F-4FD3-8833-34182E22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1" y="2639449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4737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3-2\app\resource\contents\lesson03\ops\3\images\3_5\3_5_3_01.svg, 3_5_3_01_answer_1.svg~3_5_3_01_answer_4.sgv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45719</TotalTime>
  <Words>2381</Words>
  <Application>Microsoft Office PowerPoint</Application>
  <PresentationFormat>화면 슬라이드 쇼(4:3)</PresentationFormat>
  <Paragraphs>785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8494</cp:revision>
  <cp:lastPrinted>2021-12-20T01:30:02Z</cp:lastPrinted>
  <dcterms:created xsi:type="dcterms:W3CDTF">2008-07-15T12:19:11Z</dcterms:created>
  <dcterms:modified xsi:type="dcterms:W3CDTF">2022-07-01T01:26:52Z</dcterms:modified>
</cp:coreProperties>
</file>